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5.jpg" ContentType="image/jpg"/>
  <Override PartName="/ppt/media/image16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4.jpg" ContentType="image/jpg"/>
  <Override PartName="/ppt/media/image67.jpg" ContentType="image/jpg"/>
  <Override PartName="/ppt/media/image68.jpg" ContentType="image/jpg"/>
  <Override PartName="/ppt/media/image72.jpg" ContentType="image/jpg"/>
  <Override PartName="/ppt/media/image73.jpg" ContentType="image/jpg"/>
  <Override PartName="/ppt/media/image74.jpg" ContentType="image/jpg"/>
  <Override PartName="/ppt/media/image76.jpg" ContentType="image/jpg"/>
  <Override PartName="/ppt/media/image7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257" r:id="rId3"/>
    <p:sldId id="256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3733"/>
    <a:srgbClr val="333333"/>
    <a:srgbClr val="D84826"/>
    <a:srgbClr val="D64226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06" autoAdjust="0"/>
  </p:normalViewPr>
  <p:slideViewPr>
    <p:cSldViewPr>
      <p:cViewPr varScale="1">
        <p:scale>
          <a:sx n="115" d="100"/>
          <a:sy n="115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9F0BB1-566A-4AEF-BCFD-588421118D9E}" type="datetimeFigureOut">
              <a:rPr lang="hr-HR"/>
              <a:pPr>
                <a:defRPr/>
              </a:pPr>
              <a:t>31.8.2017.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D15951-B6C1-48ED-869F-B140514BBFEB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B7A08BA-FD51-442D-9FDD-30AD14F670E0}" type="datetimeFigureOut">
              <a:rPr lang="en-US"/>
              <a:pPr>
                <a:defRPr/>
              </a:pPr>
              <a:t>8/31/2017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D6537AE-77E1-4A69-98B5-1A92C93FBD0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/>
              <a:t>Sponsors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FDAE44-7816-4253-AE89-F3D1A3F8C937}" type="slidenum">
              <a:rPr lang="en-GB" altLang="sr-Latn-RS"/>
              <a:pPr eaLnBrk="1" hangingPunct="1">
                <a:spcBef>
                  <a:spcPct val="0"/>
                </a:spcBef>
              </a:pPr>
              <a:t>2</a:t>
            </a:fld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r-HR" altLang="sr-Latn-RS"/>
              <a:t>Title &amp; Name</a:t>
            </a:r>
            <a:endParaRPr lang="en-GB" altLang="sr-Latn-R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B6FDE5-1243-45CC-8543-E47484E998E5}" type="slidenum">
              <a:rPr lang="en-GB" altLang="sr-Latn-RS"/>
              <a:pPr eaLnBrk="1" hangingPunct="1">
                <a:spcBef>
                  <a:spcPct val="0"/>
                </a:spcBef>
              </a:pPr>
              <a:t>3</a:t>
            </a:fld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5" name="Picture 5" descr="C:\Users\Maja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6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" y="4221088"/>
            <a:ext cx="5148063" cy="850949"/>
          </a:xfrm>
          <a:prstGeom prst="rect">
            <a:avLst/>
          </a:prstGeom>
        </p:spPr>
        <p:txBody>
          <a:bodyPr>
            <a:normAutofit/>
          </a:bodyPr>
          <a:lstStyle>
            <a:lvl1pPr marL="540000" indent="0" algn="l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078088"/>
            <a:ext cx="9144000" cy="1143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xtLst/>
        </p:spPr>
        <p:txBody>
          <a:bodyPr/>
          <a:lstStyle>
            <a:lvl1pPr marL="54000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63E15-E41E-47D9-8E37-23EBB011C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87" y="6001870"/>
            <a:ext cx="4835425" cy="8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4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1777740"/>
            <a:ext cx="8869238" cy="403779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2EB6F7-4A08-4C6F-B5D4-6D77697624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6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6256" y="219006"/>
            <a:ext cx="2057400" cy="55862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28" y="1785927"/>
            <a:ext cx="5048272" cy="4019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8AD040-3096-4C2D-9624-78AAE5A6C1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171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1314C8-4621-458D-872A-F37797EC2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6374"/>
            <a:ext cx="9144000" cy="33808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BBCE0D0-592A-482E-BF8F-990E3005A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704" y="404664"/>
            <a:ext cx="7069038" cy="127540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noProof="0" dirty="0"/>
              <a:t>Please remember-</a:t>
            </a:r>
            <a:br>
              <a:rPr lang="en-GB" noProof="0" dirty="0"/>
            </a:br>
            <a:r>
              <a:rPr lang="en-GB" noProof="0" dirty="0"/>
              <a:t>OUR SPONSORS MADE THIS POSSIBLE!</a:t>
            </a:r>
          </a:p>
        </p:txBody>
      </p:sp>
    </p:spTree>
    <p:extLst>
      <p:ext uri="{BB962C8B-B14F-4D97-AF65-F5344CB8AC3E}">
        <p14:creationId xmlns:p14="http://schemas.microsoft.com/office/powerpoint/2010/main" val="311424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71775" y="6381750"/>
            <a:ext cx="3671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C8B8C2-78CD-4B59-86CC-6EFF8D901D2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FFBB151-96C8-43E7-AC63-5D23FBA568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79712" y="353840"/>
            <a:ext cx="7069038" cy="12754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6B5339-8CB3-46C0-9745-8FBE07E5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44824"/>
            <a:ext cx="8941246" cy="38164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5D937A-BAFE-4C33-9041-C6521E23FF6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251878F-A3E2-44F5-B12A-F6EC9DB6153C}"/>
              </a:ext>
            </a:extLst>
          </p:cNvPr>
          <p:cNvSpPr>
            <a:spLocks noGrp="1"/>
          </p:cNvSpPr>
          <p:nvPr>
            <p:ph idx="12"/>
          </p:nvPr>
        </p:nvSpPr>
        <p:spPr bwMode="auto">
          <a:xfrm>
            <a:off x="179512" y="1777740"/>
            <a:ext cx="8869238" cy="40377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429196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276873"/>
            <a:ext cx="4244280" cy="35283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276873"/>
            <a:ext cx="4104456" cy="35283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43213" y="6381750"/>
            <a:ext cx="3673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357A2C-7A1E-442D-8E0E-6E2165A6C0B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4FE7CAA-550C-4731-B342-43E81A9EBB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979712" y="353840"/>
            <a:ext cx="7069038" cy="12754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61373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2pPr>
            <a:lvl3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3pPr>
            <a:lvl4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4pPr>
            <a:lvl5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3201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445125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4292796" cy="388949"/>
          </a:xfrm>
          <a:prstGeom prst="rect">
            <a:avLst/>
          </a:prstGeom>
        </p:spPr>
        <p:txBody>
          <a:bodyPr anchor="b">
            <a:noAutofit/>
          </a:bodyPr>
          <a:lstStyle>
            <a:lvl1pPr marL="900000" indent="0" algn="l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852936"/>
            <a:ext cx="4317876" cy="350673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420888"/>
            <a:ext cx="4320480" cy="3889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852936"/>
            <a:ext cx="4319463" cy="3489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71775" y="6381750"/>
            <a:ext cx="3671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B9B523-493F-4E7F-9923-9C4D0ADFEF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57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43213" y="6381750"/>
            <a:ext cx="3673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040239-8D0E-4A61-A48B-E978BC54E8B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D4842F-D4C4-464C-A7D7-73C36BEE17C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988840"/>
            <a:ext cx="9144000" cy="3888432"/>
          </a:xfrm>
          <a:prstGeom prst="rect">
            <a:avLst/>
          </a:prstGeom>
          <a:solidFill>
            <a:srgbClr val="333333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900000"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61373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2pPr>
            <a:lvl3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3pPr>
            <a:lvl4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4pPr>
            <a:lvl5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2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43213" y="6381750"/>
            <a:ext cx="3673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BB37AE-A2D5-4DB1-928D-216E355DAA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459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844" y="1182840"/>
            <a:ext cx="3419872" cy="661984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4824"/>
            <a:ext cx="5461446" cy="396044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3" y="1844825"/>
            <a:ext cx="2520280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43213" y="6381750"/>
            <a:ext cx="3673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2439B0-7AA4-465D-8AE7-5B4F09F80B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684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648" y="1847081"/>
            <a:ext cx="6671664" cy="360040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marL="18000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3648" y="2204864"/>
            <a:ext cx="6671664" cy="35283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BA19EA-E71E-47CF-9C69-7BCFC00489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041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BA895-7975-4532-882A-04E88CEA4C7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536"/>
            <a:ext cx="9144000" cy="106984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0338" y="6381750"/>
            <a:ext cx="36718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526" y="6381750"/>
            <a:ext cx="588962" cy="360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9F9073E7-1399-4DE9-8E16-D55AF5892BE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1979712" y="353840"/>
            <a:ext cx="7069038" cy="12754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9512" y="1777740"/>
            <a:ext cx="8869238" cy="40377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dirty="0"/>
              <a:t>Edit Master text styles</a:t>
            </a:r>
          </a:p>
          <a:p>
            <a:pPr lvl="1"/>
            <a:r>
              <a:rPr lang="en-US" altLang="sr-Latn-RS" dirty="0"/>
              <a:t>Second level</a:t>
            </a:r>
          </a:p>
          <a:p>
            <a:pPr lvl="2"/>
            <a:r>
              <a:rPr lang="en-US" altLang="sr-Latn-RS" dirty="0"/>
              <a:t>Third level</a:t>
            </a:r>
          </a:p>
          <a:p>
            <a:pPr lvl="3"/>
            <a:r>
              <a:rPr lang="en-US" altLang="sr-Latn-RS" dirty="0"/>
              <a:t>Fourth level</a:t>
            </a:r>
          </a:p>
          <a:p>
            <a:pPr lvl="4"/>
            <a:r>
              <a:rPr lang="en-US" altLang="sr-Latn-RS" dirty="0"/>
              <a:t>Fifth level</a:t>
            </a:r>
            <a:endParaRPr lang="en-GB" alt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339FC-504F-4E9D-901F-57F7DDA830C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440607" cy="1440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77" r:id="rId9"/>
    <p:sldLayoutId id="2147483786" r:id="rId10"/>
    <p:sldLayoutId id="2147483787" r:id="rId11"/>
    <p:sldLayoutId id="2147483788" r:id="rId12"/>
  </p:sldLayoutIdLst>
  <p:txStyles>
    <p:titleStyle>
      <a:lvl1pPr marL="180000" algn="l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rgbClr val="613733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marL="89852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UI Light" pitchFamily="34" charset="0"/>
        </a:defRPr>
      </a:lvl2pPr>
      <a:lvl3pPr marL="89852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UI Light" pitchFamily="34" charset="0"/>
        </a:defRPr>
      </a:lvl3pPr>
      <a:lvl4pPr marL="89852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UI Light" pitchFamily="34" charset="0"/>
        </a:defRPr>
      </a:lvl4pPr>
      <a:lvl5pPr marL="89852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Segoe UI Ligh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9pPr>
    </p:titleStyle>
    <p:bodyStyle>
      <a:lvl1pPr marL="216000" indent="-342900" algn="l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rgbClr val="613733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216000" indent="-285750" algn="l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rgbClr val="613733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216000" indent="-228600" algn="l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rgbClr val="613733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16000" indent="-228600" algn="l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rgbClr val="613733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16000" indent="-228600" algn="l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500" kern="1200">
          <a:solidFill>
            <a:srgbClr val="613733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iynzHWwJXa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2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1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CCB002-BAFC-4AB5-8613-88425EA23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5"/>
            <a:ext cx="9144000" cy="66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396"/>
            <a:ext cx="7069038" cy="62688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hr-HR" b="1" spc="-45" dirty="0" err="1" smtClean="0">
                <a:solidFill>
                  <a:srgbClr val="1F497D"/>
                </a:solidFill>
                <a:latin typeface="Calibri"/>
                <a:cs typeface="Calibri"/>
              </a:rPr>
              <a:t>Down</a:t>
            </a:r>
            <a:r>
              <a:rPr lang="hr-HR" b="1" spc="-45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hr-HR" b="1" spc="-45" dirty="0" err="1" smtClean="0">
                <a:solidFill>
                  <a:srgbClr val="1F497D"/>
                </a:solidFill>
                <a:latin typeface="Calibri"/>
                <a:cs typeface="Calibri"/>
              </a:rPr>
              <a:t>the</a:t>
            </a:r>
            <a:r>
              <a:rPr lang="hr-HR" b="1" spc="-45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hr-HR" b="1" spc="-45" dirty="0" err="1" smtClean="0">
                <a:solidFill>
                  <a:srgbClr val="1F497D"/>
                </a:solidFill>
                <a:latin typeface="Calibri"/>
                <a:cs typeface="Calibri"/>
              </a:rPr>
              <a:t>road</a:t>
            </a:r>
            <a:r>
              <a:rPr lang="hr-HR" b="1" spc="-45" dirty="0" smtClean="0">
                <a:solidFill>
                  <a:srgbClr val="1F497D"/>
                </a:solidFill>
                <a:latin typeface="Calibri"/>
                <a:cs typeface="Calibri"/>
              </a:rPr>
              <a:t>…</a:t>
            </a:r>
            <a:endParaRPr lang="hr-HR" dirty="0">
              <a:latin typeface="Calibri"/>
              <a:cs typeface="Calibri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 bwMode="auto">
          <a:xfrm>
            <a:off x="2771800" y="667284"/>
            <a:ext cx="1080120" cy="49244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61373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2pPr>
            <a:lvl3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3pPr>
            <a:lvl4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4pPr>
            <a:lvl5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/>
            <a:r>
              <a:rPr lang="hr-HR" spc="200" dirty="0" smtClean="0"/>
              <a:t>1980</a:t>
            </a:r>
            <a:endParaRPr lang="hr-HR" spc="200" dirty="0"/>
          </a:p>
        </p:txBody>
      </p:sp>
      <p:sp>
        <p:nvSpPr>
          <p:cNvPr id="9" name="object 4"/>
          <p:cNvSpPr/>
          <p:nvPr/>
        </p:nvSpPr>
        <p:spPr>
          <a:xfrm>
            <a:off x="140586" y="1159727"/>
            <a:ext cx="4896543" cy="266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"/>
          <p:cNvSpPr/>
          <p:nvPr/>
        </p:nvSpPr>
        <p:spPr>
          <a:xfrm>
            <a:off x="2615382" y="2132856"/>
            <a:ext cx="3103617" cy="4025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/>
          <p:cNvSpPr/>
          <p:nvPr/>
        </p:nvSpPr>
        <p:spPr>
          <a:xfrm>
            <a:off x="5837496" y="1159726"/>
            <a:ext cx="3234110" cy="4210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 bwMode="auto">
          <a:xfrm>
            <a:off x="7454551" y="667283"/>
            <a:ext cx="1512168" cy="49244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61373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2pPr>
            <a:lvl3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3pPr>
            <a:lvl4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4pPr>
            <a:lvl5pPr marL="898525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Segoe UI Ligh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/>
            <a:r>
              <a:rPr lang="hr-HR" spc="200" dirty="0" smtClean="0"/>
              <a:t>TODAY</a:t>
            </a:r>
            <a:endParaRPr lang="hr-HR" spc="200" dirty="0"/>
          </a:p>
        </p:txBody>
      </p:sp>
      <p:sp>
        <p:nvSpPr>
          <p:cNvPr id="21" name="object 3"/>
          <p:cNvSpPr/>
          <p:nvPr/>
        </p:nvSpPr>
        <p:spPr>
          <a:xfrm>
            <a:off x="35497" y="3200404"/>
            <a:ext cx="2431197" cy="3657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90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53841"/>
            <a:ext cx="7069038" cy="62688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hr-HR" b="1" spc="-45" dirty="0" smtClean="0">
                <a:solidFill>
                  <a:srgbClr val="1F497D"/>
                </a:solidFill>
                <a:latin typeface="Calibri"/>
                <a:cs typeface="Calibri"/>
              </a:rPr>
              <a:t>HIDDEN MESSAGES</a:t>
            </a:r>
            <a:endParaRPr lang="hr-HR" dirty="0">
              <a:latin typeface="Calibri"/>
              <a:cs typeface="Calibri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79512" y="1743187"/>
            <a:ext cx="1348740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40" dirty="0">
                <a:latin typeface="Calibri"/>
                <a:cs typeface="Calibri"/>
              </a:rPr>
              <a:t>External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79512" y="2132856"/>
            <a:ext cx="2759075" cy="354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Arial"/>
              <a:buChar char="–"/>
              <a:tabLst>
                <a:tab pos="469900" algn="l"/>
              </a:tabLst>
            </a:pPr>
            <a:r>
              <a:rPr sz="1600" spc="15" dirty="0">
                <a:latin typeface="Calibri"/>
                <a:cs typeface="Calibri"/>
              </a:rPr>
              <a:t>Marketing</a:t>
            </a:r>
            <a:endParaRPr sz="16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469900" algn="l"/>
              </a:tabLst>
            </a:pPr>
            <a:r>
              <a:rPr sz="1600" spc="55" dirty="0">
                <a:latin typeface="Calibri"/>
                <a:cs typeface="Calibri"/>
              </a:rPr>
              <a:t>Sales</a:t>
            </a:r>
            <a:endParaRPr sz="16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469900" algn="l"/>
              </a:tabLst>
            </a:pPr>
            <a:r>
              <a:rPr sz="1600" spc="15" dirty="0">
                <a:latin typeface="Calibri"/>
                <a:cs typeface="Calibri"/>
              </a:rPr>
              <a:t>Customer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Calibri"/>
                <a:cs typeface="Calibri"/>
              </a:rPr>
              <a:t>engagement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15" dirty="0">
                <a:latin typeface="Calibri"/>
                <a:cs typeface="Calibri"/>
              </a:rPr>
              <a:t>Internal</a:t>
            </a:r>
            <a:endParaRPr sz="24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469900" algn="l"/>
              </a:tabLst>
            </a:pPr>
            <a:r>
              <a:rPr sz="1600" spc="70" dirty="0">
                <a:latin typeface="Calibri"/>
                <a:cs typeface="Calibri"/>
              </a:rPr>
              <a:t>HR</a:t>
            </a:r>
            <a:endParaRPr sz="16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469900" algn="l"/>
              </a:tabLst>
            </a:pPr>
            <a:r>
              <a:rPr sz="1600" spc="25" dirty="0">
                <a:latin typeface="Calibri"/>
                <a:cs typeface="Calibri"/>
              </a:rPr>
              <a:t>Productivity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Calibri"/>
                <a:cs typeface="Calibri"/>
              </a:rPr>
              <a:t>enhancement</a:t>
            </a:r>
            <a:endParaRPr sz="16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469900" algn="l"/>
              </a:tabLst>
            </a:pPr>
            <a:r>
              <a:rPr sz="1600" spc="30" dirty="0">
                <a:latin typeface="Calibri"/>
                <a:cs typeface="Calibri"/>
              </a:rPr>
              <a:t>Crowdsourcing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7"/>
              </a:spcBef>
              <a:buFont typeface="Arial"/>
              <a:buChar char="–"/>
            </a:pPr>
            <a:endParaRPr sz="1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10" dirty="0">
                <a:latin typeface="Calibri"/>
                <a:cs typeface="Calibri"/>
              </a:rPr>
              <a:t>Behavior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35" dirty="0">
                <a:latin typeface="Calibri"/>
                <a:cs typeface="Calibri"/>
              </a:rPr>
              <a:t>change</a:t>
            </a:r>
            <a:endParaRPr sz="24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469900" algn="l"/>
              </a:tabLst>
            </a:pPr>
            <a:r>
              <a:rPr sz="1600" spc="40" dirty="0">
                <a:latin typeface="Calibri"/>
                <a:cs typeface="Calibri"/>
              </a:rPr>
              <a:t>Health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Calibri"/>
                <a:cs typeface="Calibri"/>
              </a:rPr>
              <a:t>and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Calibri"/>
                <a:cs typeface="Calibri"/>
              </a:rPr>
              <a:t>wellness</a:t>
            </a:r>
            <a:endParaRPr sz="16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80"/>
              </a:spcBef>
              <a:buFont typeface="Arial"/>
              <a:buChar char="–"/>
              <a:tabLst>
                <a:tab pos="469900" algn="l"/>
              </a:tabLst>
            </a:pPr>
            <a:r>
              <a:rPr sz="1600" spc="40" dirty="0">
                <a:latin typeface="Calibri"/>
                <a:cs typeface="Calibri"/>
              </a:rPr>
              <a:t>Sustainability</a:t>
            </a:r>
            <a:endParaRPr sz="16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80"/>
              </a:spcBef>
              <a:buFont typeface="Arial"/>
              <a:buChar char="–"/>
              <a:tabLst>
                <a:tab pos="469900" algn="l"/>
              </a:tabLst>
            </a:pPr>
            <a:r>
              <a:rPr sz="1600" spc="35" dirty="0">
                <a:latin typeface="Calibri"/>
                <a:cs typeface="Calibri"/>
              </a:rPr>
              <a:t>Personal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Calibri"/>
                <a:cs typeface="Calibri"/>
              </a:rPr>
              <a:t>ﬁnance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2970152" y="1283158"/>
            <a:ext cx="6201308" cy="4222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3203848" y="1484784"/>
            <a:ext cx="5511417" cy="3744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/>
          <p:nvPr/>
        </p:nvSpPr>
        <p:spPr>
          <a:xfrm>
            <a:off x="7064171" y="3610709"/>
            <a:ext cx="955962" cy="4322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/>
          <p:nvPr/>
        </p:nvSpPr>
        <p:spPr>
          <a:xfrm>
            <a:off x="7109616" y="3631426"/>
            <a:ext cx="862965" cy="344805"/>
          </a:xfrm>
          <a:custGeom>
            <a:avLst/>
            <a:gdLst/>
            <a:ahLst/>
            <a:cxnLst/>
            <a:rect l="l" t="t" r="r" b="b"/>
            <a:pathLst>
              <a:path w="862965" h="344804">
                <a:moveTo>
                  <a:pt x="431444" y="0"/>
                </a:moveTo>
                <a:lnTo>
                  <a:pt x="361458" y="2255"/>
                </a:lnTo>
                <a:lnTo>
                  <a:pt x="295069" y="8784"/>
                </a:lnTo>
                <a:lnTo>
                  <a:pt x="233165" y="19232"/>
                </a:lnTo>
                <a:lnTo>
                  <a:pt x="176633" y="33244"/>
                </a:lnTo>
                <a:lnTo>
                  <a:pt x="126362" y="50466"/>
                </a:lnTo>
                <a:lnTo>
                  <a:pt x="83240" y="70542"/>
                </a:lnTo>
                <a:lnTo>
                  <a:pt x="48154" y="93118"/>
                </a:lnTo>
                <a:lnTo>
                  <a:pt x="12538" y="130893"/>
                </a:lnTo>
                <a:lnTo>
                  <a:pt x="0" y="172297"/>
                </a:lnTo>
                <a:lnTo>
                  <a:pt x="1430" y="186427"/>
                </a:lnTo>
                <a:lnTo>
                  <a:pt x="21994" y="226754"/>
                </a:lnTo>
                <a:lnTo>
                  <a:pt x="64637" y="263053"/>
                </a:lnTo>
                <a:lnTo>
                  <a:pt x="103852" y="284423"/>
                </a:lnTo>
                <a:lnTo>
                  <a:pt x="150659" y="303116"/>
                </a:lnTo>
                <a:lnTo>
                  <a:pt x="204172" y="318777"/>
                </a:lnTo>
                <a:lnTo>
                  <a:pt x="263501" y="331051"/>
                </a:lnTo>
                <a:lnTo>
                  <a:pt x="327759" y="339584"/>
                </a:lnTo>
                <a:lnTo>
                  <a:pt x="396057" y="344020"/>
                </a:lnTo>
                <a:lnTo>
                  <a:pt x="431444" y="344591"/>
                </a:lnTo>
                <a:lnTo>
                  <a:pt x="466831" y="344020"/>
                </a:lnTo>
                <a:lnTo>
                  <a:pt x="535129" y="339584"/>
                </a:lnTo>
                <a:lnTo>
                  <a:pt x="599387" y="331051"/>
                </a:lnTo>
                <a:lnTo>
                  <a:pt x="658716" y="318777"/>
                </a:lnTo>
                <a:lnTo>
                  <a:pt x="712228" y="303116"/>
                </a:lnTo>
                <a:lnTo>
                  <a:pt x="759036" y="284423"/>
                </a:lnTo>
                <a:lnTo>
                  <a:pt x="798251" y="263053"/>
                </a:lnTo>
                <a:lnTo>
                  <a:pt x="828985" y="239360"/>
                </a:lnTo>
                <a:lnTo>
                  <a:pt x="857242" y="200243"/>
                </a:lnTo>
                <a:lnTo>
                  <a:pt x="862888" y="172297"/>
                </a:lnTo>
                <a:lnTo>
                  <a:pt x="861458" y="158166"/>
                </a:lnTo>
                <a:lnTo>
                  <a:pt x="840894" y="117839"/>
                </a:lnTo>
                <a:lnTo>
                  <a:pt x="798251" y="81540"/>
                </a:lnTo>
                <a:lnTo>
                  <a:pt x="759036" y="60170"/>
                </a:lnTo>
                <a:lnTo>
                  <a:pt x="712228" y="41476"/>
                </a:lnTo>
                <a:lnTo>
                  <a:pt x="658716" y="25815"/>
                </a:lnTo>
                <a:lnTo>
                  <a:pt x="599387" y="13540"/>
                </a:lnTo>
                <a:lnTo>
                  <a:pt x="535129" y="5007"/>
                </a:lnTo>
                <a:lnTo>
                  <a:pt x="466831" y="571"/>
                </a:lnTo>
                <a:lnTo>
                  <a:pt x="431444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/>
          <p:nvPr/>
        </p:nvSpPr>
        <p:spPr>
          <a:xfrm>
            <a:off x="6050010" y="3585770"/>
            <a:ext cx="1109749" cy="698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/>
          <p:cNvSpPr/>
          <p:nvPr/>
        </p:nvSpPr>
        <p:spPr>
          <a:xfrm>
            <a:off x="6473255" y="3838156"/>
            <a:ext cx="636905" cy="69215"/>
          </a:xfrm>
          <a:custGeom>
            <a:avLst/>
            <a:gdLst/>
            <a:ahLst/>
            <a:cxnLst/>
            <a:rect l="l" t="t" r="r" b="b"/>
            <a:pathLst>
              <a:path w="636904" h="69214">
                <a:moveTo>
                  <a:pt x="636361" y="0"/>
                </a:moveTo>
                <a:lnTo>
                  <a:pt x="0" y="68817"/>
                </a:lnTo>
              </a:path>
            </a:pathLst>
          </a:custGeom>
          <a:ln w="76199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/>
          <p:nvPr/>
        </p:nvSpPr>
        <p:spPr>
          <a:xfrm>
            <a:off x="6398091" y="3711711"/>
            <a:ext cx="354965" cy="341630"/>
          </a:xfrm>
          <a:custGeom>
            <a:avLst/>
            <a:gdLst/>
            <a:ahLst/>
            <a:cxnLst/>
            <a:rect l="l" t="t" r="r" b="b"/>
            <a:pathLst>
              <a:path w="354964" h="341629">
                <a:moveTo>
                  <a:pt x="287512" y="0"/>
                </a:moveTo>
                <a:lnTo>
                  <a:pt x="275755" y="2055"/>
                </a:lnTo>
                <a:lnTo>
                  <a:pt x="265480" y="7466"/>
                </a:lnTo>
                <a:lnTo>
                  <a:pt x="0" y="203395"/>
                </a:lnTo>
                <a:lnTo>
                  <a:pt x="301233" y="338040"/>
                </a:lnTo>
                <a:lnTo>
                  <a:pt x="313284" y="341207"/>
                </a:lnTo>
                <a:lnTo>
                  <a:pt x="325286" y="340398"/>
                </a:lnTo>
                <a:lnTo>
                  <a:pt x="336351" y="335952"/>
                </a:lnTo>
                <a:lnTo>
                  <a:pt x="345588" y="328206"/>
                </a:lnTo>
                <a:lnTo>
                  <a:pt x="351556" y="318801"/>
                </a:lnTo>
                <a:lnTo>
                  <a:pt x="354725" y="306753"/>
                </a:lnTo>
                <a:lnTo>
                  <a:pt x="353917" y="294755"/>
                </a:lnTo>
                <a:lnTo>
                  <a:pt x="349472" y="283694"/>
                </a:lnTo>
                <a:lnTo>
                  <a:pt x="341730" y="274455"/>
                </a:lnTo>
                <a:lnTo>
                  <a:pt x="332323" y="268472"/>
                </a:lnTo>
                <a:lnTo>
                  <a:pt x="150357" y="187130"/>
                </a:lnTo>
                <a:lnTo>
                  <a:pt x="310713" y="68758"/>
                </a:lnTo>
                <a:lnTo>
                  <a:pt x="319346" y="59917"/>
                </a:lnTo>
                <a:lnTo>
                  <a:pt x="324554" y="49190"/>
                </a:lnTo>
                <a:lnTo>
                  <a:pt x="326202" y="37490"/>
                </a:lnTo>
                <a:lnTo>
                  <a:pt x="324152" y="25732"/>
                </a:lnTo>
                <a:lnTo>
                  <a:pt x="318759" y="15482"/>
                </a:lnTo>
                <a:lnTo>
                  <a:pt x="309923" y="6852"/>
                </a:lnTo>
                <a:lnTo>
                  <a:pt x="299204" y="1645"/>
                </a:lnTo>
                <a:lnTo>
                  <a:pt x="287512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0"/>
          <p:cNvSpPr/>
          <p:nvPr/>
        </p:nvSpPr>
        <p:spPr>
          <a:xfrm>
            <a:off x="6748276" y="5065434"/>
            <a:ext cx="1433946" cy="369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/>
          <p:cNvSpPr/>
          <p:nvPr/>
        </p:nvSpPr>
        <p:spPr>
          <a:xfrm>
            <a:off x="6793203" y="5088620"/>
            <a:ext cx="1343660" cy="277495"/>
          </a:xfrm>
          <a:custGeom>
            <a:avLst/>
            <a:gdLst/>
            <a:ahLst/>
            <a:cxnLst/>
            <a:rect l="l" t="t" r="r" b="b"/>
            <a:pathLst>
              <a:path w="1343659" h="277495">
                <a:moveTo>
                  <a:pt x="671687" y="0"/>
                </a:moveTo>
                <a:lnTo>
                  <a:pt x="616601" y="459"/>
                </a:lnTo>
                <a:lnTo>
                  <a:pt x="562741" y="1813"/>
                </a:lnTo>
                <a:lnTo>
                  <a:pt x="510280" y="4025"/>
                </a:lnTo>
                <a:lnTo>
                  <a:pt x="459390" y="7062"/>
                </a:lnTo>
                <a:lnTo>
                  <a:pt x="410245" y="10886"/>
                </a:lnTo>
                <a:lnTo>
                  <a:pt x="363017" y="15462"/>
                </a:lnTo>
                <a:lnTo>
                  <a:pt x="317880" y="20754"/>
                </a:lnTo>
                <a:lnTo>
                  <a:pt x="275006" y="26727"/>
                </a:lnTo>
                <a:lnTo>
                  <a:pt x="234569" y="33346"/>
                </a:lnTo>
                <a:lnTo>
                  <a:pt x="196740" y="40574"/>
                </a:lnTo>
                <a:lnTo>
                  <a:pt x="129602" y="56715"/>
                </a:lnTo>
                <a:lnTo>
                  <a:pt x="74976" y="74867"/>
                </a:lnTo>
                <a:lnTo>
                  <a:pt x="34245" y="94744"/>
                </a:lnTo>
                <a:lnTo>
                  <a:pt x="2226" y="127169"/>
                </a:lnTo>
                <a:lnTo>
                  <a:pt x="0" y="138531"/>
                </a:lnTo>
                <a:lnTo>
                  <a:pt x="2226" y="149891"/>
                </a:lnTo>
                <a:lnTo>
                  <a:pt x="34245" y="182312"/>
                </a:lnTo>
                <a:lnTo>
                  <a:pt x="74976" y="202188"/>
                </a:lnTo>
                <a:lnTo>
                  <a:pt x="129602" y="220339"/>
                </a:lnTo>
                <a:lnTo>
                  <a:pt x="196740" y="236481"/>
                </a:lnTo>
                <a:lnTo>
                  <a:pt x="234569" y="243709"/>
                </a:lnTo>
                <a:lnTo>
                  <a:pt x="275006" y="250328"/>
                </a:lnTo>
                <a:lnTo>
                  <a:pt x="317880" y="256302"/>
                </a:lnTo>
                <a:lnTo>
                  <a:pt x="363017" y="261595"/>
                </a:lnTo>
                <a:lnTo>
                  <a:pt x="410245" y="266172"/>
                </a:lnTo>
                <a:lnTo>
                  <a:pt x="459390" y="269996"/>
                </a:lnTo>
                <a:lnTo>
                  <a:pt x="510280" y="273033"/>
                </a:lnTo>
                <a:lnTo>
                  <a:pt x="562741" y="275246"/>
                </a:lnTo>
                <a:lnTo>
                  <a:pt x="616601" y="276600"/>
                </a:lnTo>
                <a:lnTo>
                  <a:pt x="671687" y="277060"/>
                </a:lnTo>
                <a:lnTo>
                  <a:pt x="726778" y="276600"/>
                </a:lnTo>
                <a:lnTo>
                  <a:pt x="780642" y="275246"/>
                </a:lnTo>
                <a:lnTo>
                  <a:pt x="833106" y="273033"/>
                </a:lnTo>
                <a:lnTo>
                  <a:pt x="883999" y="269996"/>
                </a:lnTo>
                <a:lnTo>
                  <a:pt x="933147" y="266172"/>
                </a:lnTo>
                <a:lnTo>
                  <a:pt x="980377" y="261595"/>
                </a:lnTo>
                <a:lnTo>
                  <a:pt x="1025516" y="256302"/>
                </a:lnTo>
                <a:lnTo>
                  <a:pt x="1068392" y="250328"/>
                </a:lnTo>
                <a:lnTo>
                  <a:pt x="1108831" y="243709"/>
                </a:lnTo>
                <a:lnTo>
                  <a:pt x="1146661" y="236481"/>
                </a:lnTo>
                <a:lnTo>
                  <a:pt x="1213801" y="220339"/>
                </a:lnTo>
                <a:lnTo>
                  <a:pt x="1268428" y="202188"/>
                </a:lnTo>
                <a:lnTo>
                  <a:pt x="1309160" y="182312"/>
                </a:lnTo>
                <a:lnTo>
                  <a:pt x="1341179" y="149891"/>
                </a:lnTo>
                <a:lnTo>
                  <a:pt x="1343405" y="138531"/>
                </a:lnTo>
                <a:lnTo>
                  <a:pt x="1341179" y="127169"/>
                </a:lnTo>
                <a:lnTo>
                  <a:pt x="1309160" y="94744"/>
                </a:lnTo>
                <a:lnTo>
                  <a:pt x="1268428" y="74867"/>
                </a:lnTo>
                <a:lnTo>
                  <a:pt x="1213801" y="56715"/>
                </a:lnTo>
                <a:lnTo>
                  <a:pt x="1146661" y="40574"/>
                </a:lnTo>
                <a:lnTo>
                  <a:pt x="1108831" y="33346"/>
                </a:lnTo>
                <a:lnTo>
                  <a:pt x="1068392" y="26727"/>
                </a:lnTo>
                <a:lnTo>
                  <a:pt x="1025516" y="20754"/>
                </a:lnTo>
                <a:lnTo>
                  <a:pt x="980377" y="15462"/>
                </a:lnTo>
                <a:lnTo>
                  <a:pt x="933147" y="10886"/>
                </a:lnTo>
                <a:lnTo>
                  <a:pt x="883999" y="7062"/>
                </a:lnTo>
                <a:lnTo>
                  <a:pt x="833106" y="4025"/>
                </a:lnTo>
                <a:lnTo>
                  <a:pt x="780642" y="1813"/>
                </a:lnTo>
                <a:lnTo>
                  <a:pt x="726778" y="459"/>
                </a:lnTo>
                <a:lnTo>
                  <a:pt x="671687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2"/>
          <p:cNvSpPr/>
          <p:nvPr/>
        </p:nvSpPr>
        <p:spPr>
          <a:xfrm>
            <a:off x="6328505" y="2168441"/>
            <a:ext cx="860368" cy="4364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3"/>
          <p:cNvSpPr/>
          <p:nvPr/>
        </p:nvSpPr>
        <p:spPr>
          <a:xfrm>
            <a:off x="6373280" y="2193197"/>
            <a:ext cx="768985" cy="344805"/>
          </a:xfrm>
          <a:custGeom>
            <a:avLst/>
            <a:gdLst/>
            <a:ahLst/>
            <a:cxnLst/>
            <a:rect l="l" t="t" r="r" b="b"/>
            <a:pathLst>
              <a:path w="768985" h="344804">
                <a:moveTo>
                  <a:pt x="384352" y="0"/>
                </a:moveTo>
                <a:lnTo>
                  <a:pt x="322011" y="2255"/>
                </a:lnTo>
                <a:lnTo>
                  <a:pt x="262871" y="8784"/>
                </a:lnTo>
                <a:lnTo>
                  <a:pt x="207724" y="19232"/>
                </a:lnTo>
                <a:lnTo>
                  <a:pt x="157363" y="33245"/>
                </a:lnTo>
                <a:lnTo>
                  <a:pt x="112577" y="50467"/>
                </a:lnTo>
                <a:lnTo>
                  <a:pt x="74160" y="70544"/>
                </a:lnTo>
                <a:lnTo>
                  <a:pt x="42902" y="93120"/>
                </a:lnTo>
                <a:lnTo>
                  <a:pt x="11170" y="130897"/>
                </a:lnTo>
                <a:lnTo>
                  <a:pt x="0" y="172303"/>
                </a:lnTo>
                <a:lnTo>
                  <a:pt x="1274" y="186434"/>
                </a:lnTo>
                <a:lnTo>
                  <a:pt x="19595" y="226763"/>
                </a:lnTo>
                <a:lnTo>
                  <a:pt x="57587" y="263064"/>
                </a:lnTo>
                <a:lnTo>
                  <a:pt x="92523" y="284435"/>
                </a:lnTo>
                <a:lnTo>
                  <a:pt x="134223" y="303129"/>
                </a:lnTo>
                <a:lnTo>
                  <a:pt x="181896" y="318791"/>
                </a:lnTo>
                <a:lnTo>
                  <a:pt x="234749" y="331066"/>
                </a:lnTo>
                <a:lnTo>
                  <a:pt x="291991" y="339599"/>
                </a:lnTo>
                <a:lnTo>
                  <a:pt x="352831" y="344035"/>
                </a:lnTo>
                <a:lnTo>
                  <a:pt x="384352" y="344606"/>
                </a:lnTo>
                <a:lnTo>
                  <a:pt x="415874" y="344035"/>
                </a:lnTo>
                <a:lnTo>
                  <a:pt x="476714" y="339599"/>
                </a:lnTo>
                <a:lnTo>
                  <a:pt x="533956" y="331066"/>
                </a:lnTo>
                <a:lnTo>
                  <a:pt x="586809" y="318791"/>
                </a:lnTo>
                <a:lnTo>
                  <a:pt x="634481" y="303129"/>
                </a:lnTo>
                <a:lnTo>
                  <a:pt x="676181" y="284435"/>
                </a:lnTo>
                <a:lnTo>
                  <a:pt x="711118" y="263064"/>
                </a:lnTo>
                <a:lnTo>
                  <a:pt x="749110" y="226763"/>
                </a:lnTo>
                <a:lnTo>
                  <a:pt x="767431" y="186434"/>
                </a:lnTo>
                <a:lnTo>
                  <a:pt x="768705" y="172303"/>
                </a:lnTo>
                <a:lnTo>
                  <a:pt x="767431" y="158172"/>
                </a:lnTo>
                <a:lnTo>
                  <a:pt x="749110" y="117842"/>
                </a:lnTo>
                <a:lnTo>
                  <a:pt x="711118" y="81542"/>
                </a:lnTo>
                <a:lnTo>
                  <a:pt x="676181" y="60171"/>
                </a:lnTo>
                <a:lnTo>
                  <a:pt x="634481" y="41477"/>
                </a:lnTo>
                <a:lnTo>
                  <a:pt x="586809" y="25815"/>
                </a:lnTo>
                <a:lnTo>
                  <a:pt x="533956" y="13540"/>
                </a:lnTo>
                <a:lnTo>
                  <a:pt x="476714" y="5007"/>
                </a:lnTo>
                <a:lnTo>
                  <a:pt x="415874" y="571"/>
                </a:lnTo>
                <a:lnTo>
                  <a:pt x="384352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4"/>
          <p:cNvSpPr/>
          <p:nvPr/>
        </p:nvSpPr>
        <p:spPr>
          <a:xfrm>
            <a:off x="5763223" y="2397053"/>
            <a:ext cx="814648" cy="7523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5"/>
          <p:cNvSpPr/>
          <p:nvPr/>
        </p:nvSpPr>
        <p:spPr>
          <a:xfrm>
            <a:off x="6168059" y="2451393"/>
            <a:ext cx="340360" cy="280670"/>
          </a:xfrm>
          <a:custGeom>
            <a:avLst/>
            <a:gdLst/>
            <a:ahLst/>
            <a:cxnLst/>
            <a:rect l="l" t="t" r="r" b="b"/>
            <a:pathLst>
              <a:path w="340360" h="280670">
                <a:moveTo>
                  <a:pt x="340370" y="0"/>
                </a:moveTo>
                <a:lnTo>
                  <a:pt x="0" y="280507"/>
                </a:lnTo>
              </a:path>
            </a:pathLst>
          </a:custGeom>
          <a:ln w="76199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6"/>
          <p:cNvSpPr/>
          <p:nvPr/>
        </p:nvSpPr>
        <p:spPr>
          <a:xfrm>
            <a:off x="6109720" y="2445499"/>
            <a:ext cx="358140" cy="334645"/>
          </a:xfrm>
          <a:custGeom>
            <a:avLst/>
            <a:gdLst/>
            <a:ahLst/>
            <a:cxnLst/>
            <a:rect l="l" t="t" r="r" b="b"/>
            <a:pathLst>
              <a:path w="358139" h="334645">
                <a:moveTo>
                  <a:pt x="150781" y="0"/>
                </a:moveTo>
                <a:lnTo>
                  <a:pt x="114208" y="24913"/>
                </a:lnTo>
                <a:lnTo>
                  <a:pt x="0" y="334468"/>
                </a:lnTo>
                <a:lnTo>
                  <a:pt x="325678" y="281524"/>
                </a:lnTo>
                <a:lnTo>
                  <a:pt x="338239" y="277140"/>
                </a:lnTo>
                <a:lnTo>
                  <a:pt x="348204" y="269053"/>
                </a:lnTo>
                <a:lnTo>
                  <a:pt x="354900" y="258200"/>
                </a:lnTo>
                <a:lnTo>
                  <a:pt x="357655" y="245521"/>
                </a:lnTo>
                <a:lnTo>
                  <a:pt x="357225" y="238304"/>
                </a:lnTo>
                <a:lnTo>
                  <a:pt x="116707" y="238304"/>
                </a:lnTo>
                <a:lnTo>
                  <a:pt x="185714" y="51278"/>
                </a:lnTo>
                <a:lnTo>
                  <a:pt x="188070" y="38911"/>
                </a:lnTo>
                <a:lnTo>
                  <a:pt x="186373" y="26873"/>
                </a:lnTo>
                <a:lnTo>
                  <a:pt x="181039" y="16058"/>
                </a:lnTo>
                <a:lnTo>
                  <a:pt x="172482" y="7358"/>
                </a:lnTo>
                <a:lnTo>
                  <a:pt x="163159" y="2358"/>
                </a:lnTo>
                <a:lnTo>
                  <a:pt x="150781" y="0"/>
                </a:lnTo>
                <a:close/>
              </a:path>
              <a:path w="358139" h="334645">
                <a:moveTo>
                  <a:pt x="321210" y="205832"/>
                </a:moveTo>
                <a:lnTo>
                  <a:pt x="313456" y="206300"/>
                </a:lnTo>
                <a:lnTo>
                  <a:pt x="116707" y="238304"/>
                </a:lnTo>
                <a:lnTo>
                  <a:pt x="357225" y="238304"/>
                </a:lnTo>
                <a:lnTo>
                  <a:pt x="321210" y="205832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7"/>
          <p:cNvSpPr/>
          <p:nvPr/>
        </p:nvSpPr>
        <p:spPr>
          <a:xfrm>
            <a:off x="6158092" y="4520951"/>
            <a:ext cx="1014151" cy="7273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576186" y="4883547"/>
            <a:ext cx="534035" cy="264160"/>
          </a:xfrm>
          <a:custGeom>
            <a:avLst/>
            <a:gdLst/>
            <a:ahLst/>
            <a:cxnLst/>
            <a:rect l="l" t="t" r="r" b="b"/>
            <a:pathLst>
              <a:path w="534035" h="264160">
                <a:moveTo>
                  <a:pt x="533430" y="263975"/>
                </a:moveTo>
                <a:lnTo>
                  <a:pt x="0" y="0"/>
                </a:lnTo>
              </a:path>
            </a:pathLst>
          </a:custGeom>
          <a:ln w="76199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9"/>
          <p:cNvSpPr/>
          <p:nvPr/>
        </p:nvSpPr>
        <p:spPr>
          <a:xfrm>
            <a:off x="6508428" y="4827422"/>
            <a:ext cx="370205" cy="315595"/>
          </a:xfrm>
          <a:custGeom>
            <a:avLst/>
            <a:gdLst/>
            <a:ahLst/>
            <a:cxnLst/>
            <a:rect l="l" t="t" r="r" b="b"/>
            <a:pathLst>
              <a:path w="370204" h="315595">
                <a:moveTo>
                  <a:pt x="329183" y="0"/>
                </a:moveTo>
                <a:lnTo>
                  <a:pt x="0" y="22597"/>
                </a:lnTo>
                <a:lnTo>
                  <a:pt x="181691" y="298012"/>
                </a:lnTo>
                <a:lnTo>
                  <a:pt x="211391" y="315083"/>
                </a:lnTo>
                <a:lnTo>
                  <a:pt x="223234" y="313884"/>
                </a:lnTo>
                <a:lnTo>
                  <a:pt x="251539" y="279155"/>
                </a:lnTo>
                <a:lnTo>
                  <a:pt x="135544" y="89666"/>
                </a:lnTo>
                <a:lnTo>
                  <a:pt x="334396" y="76020"/>
                </a:lnTo>
                <a:lnTo>
                  <a:pt x="368250" y="49123"/>
                </a:lnTo>
                <a:lnTo>
                  <a:pt x="369813" y="35396"/>
                </a:lnTo>
                <a:lnTo>
                  <a:pt x="369022" y="29865"/>
                </a:lnTo>
                <a:lnTo>
                  <a:pt x="363807" y="17349"/>
                </a:lnTo>
                <a:lnTo>
                  <a:pt x="354771" y="7627"/>
                </a:lnTo>
                <a:lnTo>
                  <a:pt x="342901" y="1557"/>
                </a:lnTo>
                <a:lnTo>
                  <a:pt x="329183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0"/>
          <p:cNvSpPr/>
          <p:nvPr/>
        </p:nvSpPr>
        <p:spPr>
          <a:xfrm>
            <a:off x="2122253" y="3161808"/>
            <a:ext cx="1093122" cy="3699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1"/>
          <p:cNvSpPr/>
          <p:nvPr/>
        </p:nvSpPr>
        <p:spPr>
          <a:xfrm>
            <a:off x="2166641" y="3184193"/>
            <a:ext cx="1004569" cy="277495"/>
          </a:xfrm>
          <a:custGeom>
            <a:avLst/>
            <a:gdLst/>
            <a:ahLst/>
            <a:cxnLst/>
            <a:rect l="l" t="t" r="r" b="b"/>
            <a:pathLst>
              <a:path w="1004569" h="277495">
                <a:moveTo>
                  <a:pt x="502145" y="0"/>
                </a:moveTo>
                <a:lnTo>
                  <a:pt x="460961" y="459"/>
                </a:lnTo>
                <a:lnTo>
                  <a:pt x="420694" y="1813"/>
                </a:lnTo>
                <a:lnTo>
                  <a:pt x="381473" y="4026"/>
                </a:lnTo>
                <a:lnTo>
                  <a:pt x="343427" y="7062"/>
                </a:lnTo>
                <a:lnTo>
                  <a:pt x="271379" y="15463"/>
                </a:lnTo>
                <a:lnTo>
                  <a:pt x="205583" y="26729"/>
                </a:lnTo>
                <a:lnTo>
                  <a:pt x="147073" y="40576"/>
                </a:lnTo>
                <a:lnTo>
                  <a:pt x="96883" y="56718"/>
                </a:lnTo>
                <a:lnTo>
                  <a:pt x="56047" y="74870"/>
                </a:lnTo>
                <a:lnTo>
                  <a:pt x="14593" y="105242"/>
                </a:lnTo>
                <a:lnTo>
                  <a:pt x="0" y="138531"/>
                </a:lnTo>
                <a:lnTo>
                  <a:pt x="1664" y="149892"/>
                </a:lnTo>
                <a:lnTo>
                  <a:pt x="25599" y="182316"/>
                </a:lnTo>
                <a:lnTo>
                  <a:pt x="75232" y="211502"/>
                </a:lnTo>
                <a:lnTo>
                  <a:pt x="120874" y="228684"/>
                </a:lnTo>
                <a:lnTo>
                  <a:pt x="175353" y="243714"/>
                </a:lnTo>
                <a:lnTo>
                  <a:pt x="237635" y="256307"/>
                </a:lnTo>
                <a:lnTo>
                  <a:pt x="306686" y="266176"/>
                </a:lnTo>
                <a:lnTo>
                  <a:pt x="381473" y="273036"/>
                </a:lnTo>
                <a:lnTo>
                  <a:pt x="420694" y="275249"/>
                </a:lnTo>
                <a:lnTo>
                  <a:pt x="460961" y="276603"/>
                </a:lnTo>
                <a:lnTo>
                  <a:pt x="502145" y="277063"/>
                </a:lnTo>
                <a:lnTo>
                  <a:pt x="543330" y="276603"/>
                </a:lnTo>
                <a:lnTo>
                  <a:pt x="583598" y="275249"/>
                </a:lnTo>
                <a:lnTo>
                  <a:pt x="622820" y="273036"/>
                </a:lnTo>
                <a:lnTo>
                  <a:pt x="660866" y="270000"/>
                </a:lnTo>
                <a:lnTo>
                  <a:pt x="732916" y="261599"/>
                </a:lnTo>
                <a:lnTo>
                  <a:pt x="798713" y="250333"/>
                </a:lnTo>
                <a:lnTo>
                  <a:pt x="857225" y="236486"/>
                </a:lnTo>
                <a:lnTo>
                  <a:pt x="907416" y="220344"/>
                </a:lnTo>
                <a:lnTo>
                  <a:pt x="948253" y="202193"/>
                </a:lnTo>
                <a:lnTo>
                  <a:pt x="989709" y="171821"/>
                </a:lnTo>
                <a:lnTo>
                  <a:pt x="1004303" y="138531"/>
                </a:lnTo>
                <a:lnTo>
                  <a:pt x="1002639" y="127170"/>
                </a:lnTo>
                <a:lnTo>
                  <a:pt x="978703" y="94746"/>
                </a:lnTo>
                <a:lnTo>
                  <a:pt x="929069" y="65560"/>
                </a:lnTo>
                <a:lnTo>
                  <a:pt x="883425" y="48378"/>
                </a:lnTo>
                <a:lnTo>
                  <a:pt x="828944" y="33348"/>
                </a:lnTo>
                <a:lnTo>
                  <a:pt x="766661" y="20756"/>
                </a:lnTo>
                <a:lnTo>
                  <a:pt x="697608" y="10887"/>
                </a:lnTo>
                <a:lnTo>
                  <a:pt x="622820" y="4026"/>
                </a:lnTo>
                <a:lnTo>
                  <a:pt x="583598" y="1813"/>
                </a:lnTo>
                <a:lnTo>
                  <a:pt x="543330" y="459"/>
                </a:lnTo>
                <a:lnTo>
                  <a:pt x="502145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2"/>
          <p:cNvSpPr/>
          <p:nvPr/>
        </p:nvSpPr>
        <p:spPr>
          <a:xfrm>
            <a:off x="2995091" y="2646431"/>
            <a:ext cx="951808" cy="6982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3"/>
          <p:cNvSpPr/>
          <p:nvPr/>
        </p:nvSpPr>
        <p:spPr>
          <a:xfrm>
            <a:off x="3055514" y="3008994"/>
            <a:ext cx="474345" cy="230504"/>
          </a:xfrm>
          <a:custGeom>
            <a:avLst/>
            <a:gdLst/>
            <a:ahLst/>
            <a:cxnLst/>
            <a:rect l="l" t="t" r="r" b="b"/>
            <a:pathLst>
              <a:path w="474344" h="230504">
                <a:moveTo>
                  <a:pt x="0" y="230459"/>
                </a:moveTo>
                <a:lnTo>
                  <a:pt x="474119" y="0"/>
                </a:lnTo>
              </a:path>
            </a:pathLst>
          </a:custGeom>
          <a:ln w="76199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4"/>
          <p:cNvSpPr/>
          <p:nvPr/>
        </p:nvSpPr>
        <p:spPr>
          <a:xfrm>
            <a:off x="3227750" y="2951021"/>
            <a:ext cx="370205" cy="316230"/>
          </a:xfrm>
          <a:custGeom>
            <a:avLst/>
            <a:gdLst/>
            <a:ahLst/>
            <a:cxnLst/>
            <a:rect l="l" t="t" r="r" b="b"/>
            <a:pathLst>
              <a:path w="370205" h="316229">
                <a:moveTo>
                  <a:pt x="40873" y="0"/>
                </a:moveTo>
                <a:lnTo>
                  <a:pt x="6189" y="16990"/>
                </a:lnTo>
                <a:lnTo>
                  <a:pt x="0" y="35112"/>
                </a:lnTo>
                <a:lnTo>
                  <a:pt x="1446" y="48799"/>
                </a:lnTo>
                <a:lnTo>
                  <a:pt x="29400" y="75113"/>
                </a:lnTo>
                <a:lnTo>
                  <a:pt x="233876" y="91043"/>
                </a:lnTo>
                <a:lnTo>
                  <a:pt x="122931" y="256641"/>
                </a:lnTo>
                <a:lnTo>
                  <a:pt x="117804" y="267852"/>
                </a:lnTo>
                <a:lnTo>
                  <a:pt x="116524" y="279687"/>
                </a:lnTo>
                <a:lnTo>
                  <a:pt x="118914" y="291240"/>
                </a:lnTo>
                <a:lnTo>
                  <a:pt x="124795" y="301609"/>
                </a:lnTo>
                <a:lnTo>
                  <a:pt x="133386" y="309493"/>
                </a:lnTo>
                <a:lnTo>
                  <a:pt x="144605" y="314617"/>
                </a:lnTo>
                <a:lnTo>
                  <a:pt x="156442" y="315896"/>
                </a:lnTo>
                <a:lnTo>
                  <a:pt x="167995" y="313506"/>
                </a:lnTo>
                <a:lnTo>
                  <a:pt x="178363" y="307623"/>
                </a:lnTo>
                <a:lnTo>
                  <a:pt x="186238" y="299039"/>
                </a:lnTo>
                <a:lnTo>
                  <a:pt x="369893" y="24932"/>
                </a:lnTo>
                <a:lnTo>
                  <a:pt x="40873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5"/>
          <p:cNvSpPr/>
          <p:nvPr/>
        </p:nvSpPr>
        <p:spPr>
          <a:xfrm>
            <a:off x="1760651" y="4230004"/>
            <a:ext cx="1334191" cy="3699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6"/>
          <p:cNvSpPr/>
          <p:nvPr/>
        </p:nvSpPr>
        <p:spPr>
          <a:xfrm>
            <a:off x="1806371" y="4252099"/>
            <a:ext cx="1242695" cy="277495"/>
          </a:xfrm>
          <a:custGeom>
            <a:avLst/>
            <a:gdLst/>
            <a:ahLst/>
            <a:cxnLst/>
            <a:rect l="l" t="t" r="r" b="b"/>
            <a:pathLst>
              <a:path w="1242695" h="277495">
                <a:moveTo>
                  <a:pt x="621255" y="0"/>
                </a:moveTo>
                <a:lnTo>
                  <a:pt x="570302" y="459"/>
                </a:lnTo>
                <a:lnTo>
                  <a:pt x="520483" y="1813"/>
                </a:lnTo>
                <a:lnTo>
                  <a:pt x="471959" y="4026"/>
                </a:lnTo>
                <a:lnTo>
                  <a:pt x="424889" y="7063"/>
                </a:lnTo>
                <a:lnTo>
                  <a:pt x="379433" y="10887"/>
                </a:lnTo>
                <a:lnTo>
                  <a:pt x="335751" y="15464"/>
                </a:lnTo>
                <a:lnTo>
                  <a:pt x="294003" y="20757"/>
                </a:lnTo>
                <a:lnTo>
                  <a:pt x="254348" y="26731"/>
                </a:lnTo>
                <a:lnTo>
                  <a:pt x="181960" y="40578"/>
                </a:lnTo>
                <a:lnTo>
                  <a:pt x="119865" y="56720"/>
                </a:lnTo>
                <a:lnTo>
                  <a:pt x="69342" y="74871"/>
                </a:lnTo>
                <a:lnTo>
                  <a:pt x="31671" y="94747"/>
                </a:lnTo>
                <a:lnTo>
                  <a:pt x="2059" y="127168"/>
                </a:lnTo>
                <a:lnTo>
                  <a:pt x="0" y="138528"/>
                </a:lnTo>
                <a:lnTo>
                  <a:pt x="2059" y="149890"/>
                </a:lnTo>
                <a:lnTo>
                  <a:pt x="31671" y="182316"/>
                </a:lnTo>
                <a:lnTo>
                  <a:pt x="69342" y="202192"/>
                </a:lnTo>
                <a:lnTo>
                  <a:pt x="119865" y="220344"/>
                </a:lnTo>
                <a:lnTo>
                  <a:pt x="181960" y="236485"/>
                </a:lnTo>
                <a:lnTo>
                  <a:pt x="254348" y="250332"/>
                </a:lnTo>
                <a:lnTo>
                  <a:pt x="294003" y="256305"/>
                </a:lnTo>
                <a:lnTo>
                  <a:pt x="335751" y="261597"/>
                </a:lnTo>
                <a:lnTo>
                  <a:pt x="379433" y="266173"/>
                </a:lnTo>
                <a:lnTo>
                  <a:pt x="424889" y="269997"/>
                </a:lnTo>
                <a:lnTo>
                  <a:pt x="471959" y="273034"/>
                </a:lnTo>
                <a:lnTo>
                  <a:pt x="520483" y="275247"/>
                </a:lnTo>
                <a:lnTo>
                  <a:pt x="570302" y="276600"/>
                </a:lnTo>
                <a:lnTo>
                  <a:pt x="621255" y="277060"/>
                </a:lnTo>
                <a:lnTo>
                  <a:pt x="672207" y="276600"/>
                </a:lnTo>
                <a:lnTo>
                  <a:pt x="722025" y="275247"/>
                </a:lnTo>
                <a:lnTo>
                  <a:pt x="770548" y="273034"/>
                </a:lnTo>
                <a:lnTo>
                  <a:pt x="817618" y="269997"/>
                </a:lnTo>
                <a:lnTo>
                  <a:pt x="863073" y="266173"/>
                </a:lnTo>
                <a:lnTo>
                  <a:pt x="906755" y="261597"/>
                </a:lnTo>
                <a:lnTo>
                  <a:pt x="948503" y="256305"/>
                </a:lnTo>
                <a:lnTo>
                  <a:pt x="988158" y="250332"/>
                </a:lnTo>
                <a:lnTo>
                  <a:pt x="1060547" y="236485"/>
                </a:lnTo>
                <a:lnTo>
                  <a:pt x="1122643" y="220344"/>
                </a:lnTo>
                <a:lnTo>
                  <a:pt x="1173166" y="202192"/>
                </a:lnTo>
                <a:lnTo>
                  <a:pt x="1210838" y="182316"/>
                </a:lnTo>
                <a:lnTo>
                  <a:pt x="1240451" y="149890"/>
                </a:lnTo>
                <a:lnTo>
                  <a:pt x="1242511" y="138528"/>
                </a:lnTo>
                <a:lnTo>
                  <a:pt x="1240451" y="127168"/>
                </a:lnTo>
                <a:lnTo>
                  <a:pt x="1210838" y="94747"/>
                </a:lnTo>
                <a:lnTo>
                  <a:pt x="1173166" y="74871"/>
                </a:lnTo>
                <a:lnTo>
                  <a:pt x="1122643" y="56720"/>
                </a:lnTo>
                <a:lnTo>
                  <a:pt x="1060547" y="40578"/>
                </a:lnTo>
                <a:lnTo>
                  <a:pt x="988158" y="26731"/>
                </a:lnTo>
                <a:lnTo>
                  <a:pt x="948503" y="20757"/>
                </a:lnTo>
                <a:lnTo>
                  <a:pt x="906755" y="15464"/>
                </a:lnTo>
                <a:lnTo>
                  <a:pt x="863073" y="10887"/>
                </a:lnTo>
                <a:lnTo>
                  <a:pt x="817618" y="7063"/>
                </a:lnTo>
                <a:lnTo>
                  <a:pt x="770548" y="4026"/>
                </a:lnTo>
                <a:lnTo>
                  <a:pt x="722025" y="1813"/>
                </a:lnTo>
                <a:lnTo>
                  <a:pt x="672207" y="459"/>
                </a:lnTo>
                <a:lnTo>
                  <a:pt x="621255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7"/>
          <p:cNvSpPr/>
          <p:nvPr/>
        </p:nvSpPr>
        <p:spPr>
          <a:xfrm>
            <a:off x="2708301" y="3585770"/>
            <a:ext cx="989213" cy="7855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8"/>
          <p:cNvSpPr/>
          <p:nvPr/>
        </p:nvSpPr>
        <p:spPr>
          <a:xfrm>
            <a:off x="2775360" y="3955145"/>
            <a:ext cx="508634" cy="320675"/>
          </a:xfrm>
          <a:custGeom>
            <a:avLst/>
            <a:gdLst/>
            <a:ahLst/>
            <a:cxnLst/>
            <a:rect l="l" t="t" r="r" b="b"/>
            <a:pathLst>
              <a:path w="508635" h="320675">
                <a:moveTo>
                  <a:pt x="0" y="320076"/>
                </a:moveTo>
                <a:lnTo>
                  <a:pt x="508302" y="0"/>
                </a:lnTo>
              </a:path>
            </a:pathLst>
          </a:custGeom>
          <a:ln w="76199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9"/>
          <p:cNvSpPr/>
          <p:nvPr/>
        </p:nvSpPr>
        <p:spPr>
          <a:xfrm>
            <a:off x="2981088" y="3914856"/>
            <a:ext cx="367030" cy="313055"/>
          </a:xfrm>
          <a:custGeom>
            <a:avLst/>
            <a:gdLst/>
            <a:ahLst/>
            <a:cxnLst/>
            <a:rect l="l" t="t" r="r" b="b"/>
            <a:pathLst>
              <a:path w="367030" h="313054">
                <a:moveTo>
                  <a:pt x="324538" y="80579"/>
                </a:moveTo>
                <a:lnTo>
                  <a:pt x="238591" y="80579"/>
                </a:lnTo>
                <a:lnTo>
                  <a:pt x="146410" y="257315"/>
                </a:lnTo>
                <a:lnTo>
                  <a:pt x="142531" y="269072"/>
                </a:lnTo>
                <a:lnTo>
                  <a:pt x="142573" y="281021"/>
                </a:lnTo>
                <a:lnTo>
                  <a:pt x="146256" y="292274"/>
                </a:lnTo>
                <a:lnTo>
                  <a:pt x="153302" y="301947"/>
                </a:lnTo>
                <a:lnTo>
                  <a:pt x="162568" y="308716"/>
                </a:lnTo>
                <a:lnTo>
                  <a:pt x="174324" y="312595"/>
                </a:lnTo>
                <a:lnTo>
                  <a:pt x="186273" y="312553"/>
                </a:lnTo>
                <a:lnTo>
                  <a:pt x="197527" y="308869"/>
                </a:lnTo>
                <a:lnTo>
                  <a:pt x="207199" y="301823"/>
                </a:lnTo>
                <a:lnTo>
                  <a:pt x="213966" y="292559"/>
                </a:lnTo>
                <a:lnTo>
                  <a:pt x="324538" y="80579"/>
                </a:lnTo>
                <a:close/>
              </a:path>
              <a:path w="367030" h="313054">
                <a:moveTo>
                  <a:pt x="366570" y="0"/>
                </a:moveTo>
                <a:lnTo>
                  <a:pt x="36792" y="11180"/>
                </a:lnTo>
                <a:lnTo>
                  <a:pt x="3800" y="32605"/>
                </a:lnTo>
                <a:lnTo>
                  <a:pt x="0" y="50541"/>
                </a:lnTo>
                <a:lnTo>
                  <a:pt x="3046" y="64258"/>
                </a:lnTo>
                <a:lnTo>
                  <a:pt x="10523" y="75567"/>
                </a:lnTo>
                <a:lnTo>
                  <a:pt x="21427" y="83531"/>
                </a:lnTo>
                <a:lnTo>
                  <a:pt x="34754" y="87211"/>
                </a:lnTo>
                <a:lnTo>
                  <a:pt x="39374" y="87331"/>
                </a:lnTo>
                <a:lnTo>
                  <a:pt x="238591" y="80579"/>
                </a:lnTo>
                <a:lnTo>
                  <a:pt x="324538" y="80579"/>
                </a:lnTo>
                <a:lnTo>
                  <a:pt x="366570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0"/>
          <p:cNvSpPr txBox="1"/>
          <p:nvPr/>
        </p:nvSpPr>
        <p:spPr>
          <a:xfrm>
            <a:off x="1925342" y="3261647"/>
            <a:ext cx="5930900" cy="128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170">
              <a:lnSpc>
                <a:spcPct val="100000"/>
              </a:lnSpc>
            </a:pPr>
            <a:r>
              <a:rPr sz="1400" b="1" spc="-5" dirty="0">
                <a:solidFill>
                  <a:srgbClr val="558ED5"/>
                </a:solidFill>
                <a:latin typeface="Arial"/>
                <a:cs typeface="Arial"/>
              </a:rPr>
              <a:t>Rewards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indent="5262880">
              <a:lnSpc>
                <a:spcPct val="100000"/>
              </a:lnSpc>
            </a:pPr>
            <a:r>
              <a:rPr sz="1400" b="1" spc="-5" dirty="0">
                <a:solidFill>
                  <a:srgbClr val="558ED5"/>
                </a:solidFill>
                <a:latin typeface="Arial"/>
                <a:cs typeface="Arial"/>
              </a:rPr>
              <a:t>Badges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558ED5"/>
                </a:solidFill>
                <a:latin typeface="Arial"/>
                <a:cs typeface="Arial"/>
              </a:rPr>
              <a:t>Challenges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4" name="object 31"/>
          <p:cNvSpPr txBox="1"/>
          <p:nvPr/>
        </p:nvSpPr>
        <p:spPr>
          <a:xfrm>
            <a:off x="6475429" y="2315560"/>
            <a:ext cx="5689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558ED5"/>
                </a:solidFill>
                <a:latin typeface="Arial"/>
                <a:cs typeface="Arial"/>
              </a:rPr>
              <a:t>Points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32"/>
          <p:cNvSpPr txBox="1"/>
          <p:nvPr/>
        </p:nvSpPr>
        <p:spPr>
          <a:xfrm>
            <a:off x="6883420" y="5164515"/>
            <a:ext cx="11029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58ED5"/>
                </a:solidFill>
                <a:latin typeface="Arial"/>
                <a:cs typeface="Arial"/>
              </a:rPr>
              <a:t>Leaderboard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33"/>
          <p:cNvSpPr/>
          <p:nvPr/>
        </p:nvSpPr>
        <p:spPr>
          <a:xfrm>
            <a:off x="8281999" y="2093637"/>
            <a:ext cx="980901" cy="3699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4"/>
          <p:cNvSpPr/>
          <p:nvPr/>
        </p:nvSpPr>
        <p:spPr>
          <a:xfrm>
            <a:off x="8327292" y="2118429"/>
            <a:ext cx="889000" cy="277495"/>
          </a:xfrm>
          <a:custGeom>
            <a:avLst/>
            <a:gdLst/>
            <a:ahLst/>
            <a:cxnLst/>
            <a:rect l="l" t="t" r="r" b="b"/>
            <a:pathLst>
              <a:path w="889000" h="277495">
                <a:moveTo>
                  <a:pt x="444428" y="0"/>
                </a:moveTo>
                <a:lnTo>
                  <a:pt x="372339" y="1812"/>
                </a:lnTo>
                <a:lnTo>
                  <a:pt x="303953" y="7059"/>
                </a:lnTo>
                <a:lnTo>
                  <a:pt x="240186" y="15456"/>
                </a:lnTo>
                <a:lnTo>
                  <a:pt x="181953" y="26719"/>
                </a:lnTo>
                <a:lnTo>
                  <a:pt x="130168" y="40561"/>
                </a:lnTo>
                <a:lnTo>
                  <a:pt x="85747" y="56698"/>
                </a:lnTo>
                <a:lnTo>
                  <a:pt x="49605" y="74846"/>
                </a:lnTo>
                <a:lnTo>
                  <a:pt x="12916" y="105213"/>
                </a:lnTo>
                <a:lnTo>
                  <a:pt x="0" y="138501"/>
                </a:lnTo>
                <a:lnTo>
                  <a:pt x="1473" y="149866"/>
                </a:lnTo>
                <a:lnTo>
                  <a:pt x="22656" y="182297"/>
                </a:lnTo>
                <a:lnTo>
                  <a:pt x="66584" y="211485"/>
                </a:lnTo>
                <a:lnTo>
                  <a:pt x="106980" y="228666"/>
                </a:lnTo>
                <a:lnTo>
                  <a:pt x="155197" y="243694"/>
                </a:lnTo>
                <a:lnTo>
                  <a:pt x="210320" y="256283"/>
                </a:lnTo>
                <a:lnTo>
                  <a:pt x="271435" y="266149"/>
                </a:lnTo>
                <a:lnTo>
                  <a:pt x="337626" y="273008"/>
                </a:lnTo>
                <a:lnTo>
                  <a:pt x="407978" y="276573"/>
                </a:lnTo>
                <a:lnTo>
                  <a:pt x="444428" y="277032"/>
                </a:lnTo>
                <a:lnTo>
                  <a:pt x="480879" y="276573"/>
                </a:lnTo>
                <a:lnTo>
                  <a:pt x="551233" y="273008"/>
                </a:lnTo>
                <a:lnTo>
                  <a:pt x="617427" y="266149"/>
                </a:lnTo>
                <a:lnTo>
                  <a:pt x="678545" y="256283"/>
                </a:lnTo>
                <a:lnTo>
                  <a:pt x="733673" y="243694"/>
                </a:lnTo>
                <a:lnTo>
                  <a:pt x="781894" y="228666"/>
                </a:lnTo>
                <a:lnTo>
                  <a:pt x="822294" y="211485"/>
                </a:lnTo>
                <a:lnTo>
                  <a:pt x="866228" y="182297"/>
                </a:lnTo>
                <a:lnTo>
                  <a:pt x="887414" y="149866"/>
                </a:lnTo>
                <a:lnTo>
                  <a:pt x="888888" y="138501"/>
                </a:lnTo>
                <a:lnTo>
                  <a:pt x="887414" y="127140"/>
                </a:lnTo>
                <a:lnTo>
                  <a:pt x="866228" y="94719"/>
                </a:lnTo>
                <a:lnTo>
                  <a:pt x="822294" y="65538"/>
                </a:lnTo>
                <a:lnTo>
                  <a:pt x="781894" y="48360"/>
                </a:lnTo>
                <a:lnTo>
                  <a:pt x="733673" y="33335"/>
                </a:lnTo>
                <a:lnTo>
                  <a:pt x="678545" y="20747"/>
                </a:lnTo>
                <a:lnTo>
                  <a:pt x="617427" y="10882"/>
                </a:lnTo>
                <a:lnTo>
                  <a:pt x="551233" y="4024"/>
                </a:lnTo>
                <a:lnTo>
                  <a:pt x="480879" y="459"/>
                </a:lnTo>
                <a:lnTo>
                  <a:pt x="444428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5"/>
          <p:cNvSpPr txBox="1"/>
          <p:nvPr/>
        </p:nvSpPr>
        <p:spPr>
          <a:xfrm>
            <a:off x="8406033" y="2200155"/>
            <a:ext cx="6711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5" dirty="0">
                <a:solidFill>
                  <a:srgbClr val="558ED5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558ED5"/>
                </a:solidFill>
                <a:latin typeface="Arial"/>
                <a:cs typeface="Arial"/>
              </a:rPr>
              <a:t>vatars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36"/>
          <p:cNvSpPr/>
          <p:nvPr/>
        </p:nvSpPr>
        <p:spPr>
          <a:xfrm>
            <a:off x="7296916" y="1686311"/>
            <a:ext cx="1188720" cy="6982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7"/>
          <p:cNvSpPr/>
          <p:nvPr/>
        </p:nvSpPr>
        <p:spPr>
          <a:xfrm>
            <a:off x="7720375" y="2036133"/>
            <a:ext cx="708025" cy="188595"/>
          </a:xfrm>
          <a:custGeom>
            <a:avLst/>
            <a:gdLst/>
            <a:ahLst/>
            <a:cxnLst/>
            <a:rect l="l" t="t" r="r" b="b"/>
            <a:pathLst>
              <a:path w="708025" h="188594">
                <a:moveTo>
                  <a:pt x="707684" y="188305"/>
                </a:moveTo>
                <a:lnTo>
                  <a:pt x="0" y="0"/>
                </a:lnTo>
              </a:path>
            </a:pathLst>
          </a:custGeom>
          <a:ln w="76199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8"/>
          <p:cNvSpPr/>
          <p:nvPr/>
        </p:nvSpPr>
        <p:spPr>
          <a:xfrm>
            <a:off x="7647314" y="1928052"/>
            <a:ext cx="366395" cy="334010"/>
          </a:xfrm>
          <a:custGeom>
            <a:avLst/>
            <a:gdLst/>
            <a:ahLst/>
            <a:cxnLst/>
            <a:rect l="l" t="t" r="r" b="b"/>
            <a:pathLst>
              <a:path w="366395" h="334010">
                <a:moveTo>
                  <a:pt x="330957" y="0"/>
                </a:moveTo>
                <a:lnTo>
                  <a:pt x="318180" y="1279"/>
                </a:lnTo>
                <a:lnTo>
                  <a:pt x="0" y="88635"/>
                </a:lnTo>
                <a:lnTo>
                  <a:pt x="232684" y="322599"/>
                </a:lnTo>
                <a:lnTo>
                  <a:pt x="241216" y="329072"/>
                </a:lnTo>
                <a:lnTo>
                  <a:pt x="252663" y="333193"/>
                </a:lnTo>
                <a:lnTo>
                  <a:pt x="264684" y="333514"/>
                </a:lnTo>
                <a:lnTo>
                  <a:pt x="276303" y="330034"/>
                </a:lnTo>
                <a:lnTo>
                  <a:pt x="297456" y="290725"/>
                </a:lnTo>
                <a:lnTo>
                  <a:pt x="146121" y="127527"/>
                </a:lnTo>
                <a:lnTo>
                  <a:pt x="338358" y="74736"/>
                </a:lnTo>
                <a:lnTo>
                  <a:pt x="347187" y="71073"/>
                </a:lnTo>
                <a:lnTo>
                  <a:pt x="356849" y="63188"/>
                </a:lnTo>
                <a:lnTo>
                  <a:pt x="363384" y="52765"/>
                </a:lnTo>
                <a:lnTo>
                  <a:pt x="366274" y="40707"/>
                </a:lnTo>
                <a:lnTo>
                  <a:pt x="364997" y="27918"/>
                </a:lnTo>
                <a:lnTo>
                  <a:pt x="361333" y="19080"/>
                </a:lnTo>
                <a:lnTo>
                  <a:pt x="353442" y="9414"/>
                </a:lnTo>
                <a:lnTo>
                  <a:pt x="343014" y="2883"/>
                </a:lnTo>
                <a:lnTo>
                  <a:pt x="330957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7"/>
          <p:cNvSpPr txBox="1"/>
          <p:nvPr/>
        </p:nvSpPr>
        <p:spPr>
          <a:xfrm>
            <a:off x="2929191" y="5558836"/>
            <a:ext cx="6092972" cy="861774"/>
          </a:xfrm>
          <a:prstGeom prst="rect">
            <a:avLst/>
          </a:prstGeom>
          <a:solidFill>
            <a:srgbClr val="CACACA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  <a:buClr>
                <a:srgbClr val="17375E"/>
              </a:buClr>
              <a:tabLst>
                <a:tab pos="320040" algn="l"/>
              </a:tabLst>
            </a:pPr>
            <a:r>
              <a:rPr sz="1400" b="1" spc="30" dirty="0">
                <a:solidFill>
                  <a:srgbClr val="17375E"/>
                </a:solidFill>
                <a:latin typeface="Calibri"/>
                <a:cs typeface="Calibri"/>
              </a:rPr>
              <a:t>Overall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Calibri"/>
                <a:cs typeface="Calibri"/>
              </a:rPr>
              <a:t>trafﬁc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Calibri"/>
                <a:cs typeface="Calibri"/>
              </a:rPr>
              <a:t>on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17375E"/>
                </a:solidFill>
                <a:latin typeface="Calibri"/>
                <a:cs typeface="Calibri"/>
              </a:rPr>
              <a:t>the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17375E"/>
                </a:solidFill>
                <a:latin typeface="Calibri"/>
                <a:cs typeface="Calibri"/>
              </a:rPr>
              <a:t>USA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Calibri"/>
                <a:cs typeface="Calibri"/>
              </a:rPr>
              <a:t>Network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25" dirty="0">
                <a:solidFill>
                  <a:srgbClr val="17375E"/>
                </a:solidFill>
                <a:latin typeface="Calibri"/>
                <a:cs typeface="Calibri"/>
              </a:rPr>
              <a:t>site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17375E"/>
                </a:solidFill>
                <a:latin typeface="Calibri"/>
                <a:cs typeface="Calibri"/>
              </a:rPr>
              <a:t>increased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80" dirty="0" smtClean="0">
                <a:solidFill>
                  <a:srgbClr val="17375E"/>
                </a:solidFill>
                <a:latin typeface="Calibri"/>
                <a:cs typeface="Calibri"/>
              </a:rPr>
              <a:t>30%</a:t>
            </a:r>
            <a:endParaRPr lang="hr-HR" sz="14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buClr>
                <a:srgbClr val="17375E"/>
              </a:buClr>
              <a:tabLst>
                <a:tab pos="320040" algn="l"/>
              </a:tabLst>
            </a:pPr>
            <a:r>
              <a:rPr sz="1400" b="1" spc="30" dirty="0" smtClean="0">
                <a:solidFill>
                  <a:srgbClr val="17375E"/>
                </a:solidFill>
                <a:latin typeface="Calibri"/>
                <a:cs typeface="Calibri"/>
              </a:rPr>
              <a:t>Online</a:t>
            </a:r>
            <a:r>
              <a:rPr sz="1400" b="1" spc="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17375E"/>
                </a:solidFill>
                <a:latin typeface="Calibri"/>
                <a:cs typeface="Calibri"/>
              </a:rPr>
              <a:t>merchandise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35" dirty="0">
                <a:solidFill>
                  <a:srgbClr val="17375E"/>
                </a:solidFill>
                <a:latin typeface="Calibri"/>
                <a:cs typeface="Calibri"/>
              </a:rPr>
              <a:t>sales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17375E"/>
                </a:solidFill>
                <a:latin typeface="Calibri"/>
                <a:cs typeface="Calibri"/>
              </a:rPr>
              <a:t>increased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80" dirty="0" smtClean="0">
                <a:solidFill>
                  <a:srgbClr val="17375E"/>
                </a:solidFill>
                <a:latin typeface="Calibri"/>
                <a:cs typeface="Calibri"/>
              </a:rPr>
              <a:t>50%</a:t>
            </a:r>
            <a:endParaRPr lang="hr-HR" sz="14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buClr>
                <a:srgbClr val="17375E"/>
              </a:buClr>
              <a:tabLst>
                <a:tab pos="320040" algn="l"/>
              </a:tabLst>
            </a:pPr>
            <a:r>
              <a:rPr sz="1400" b="1" spc="35" dirty="0" err="1" smtClean="0">
                <a:solidFill>
                  <a:srgbClr val="17375E"/>
                </a:solidFill>
                <a:latin typeface="Calibri"/>
                <a:cs typeface="Calibri"/>
              </a:rPr>
              <a:t>Pageviews</a:t>
            </a:r>
            <a:r>
              <a:rPr sz="1400" b="1" spc="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17375E"/>
                </a:solidFill>
                <a:latin typeface="Calibri"/>
                <a:cs typeface="Calibri"/>
              </a:rPr>
              <a:t>increased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60" dirty="0" smtClean="0">
                <a:solidFill>
                  <a:srgbClr val="17375E"/>
                </a:solidFill>
                <a:latin typeface="Calibri"/>
                <a:cs typeface="Calibri"/>
              </a:rPr>
              <a:t>130%</a:t>
            </a:r>
            <a:endParaRPr lang="hr-HR" sz="14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buClr>
                <a:srgbClr val="17375E"/>
              </a:buClr>
              <a:tabLst>
                <a:tab pos="320040" algn="l"/>
              </a:tabLst>
            </a:pPr>
            <a:r>
              <a:rPr sz="1400" b="1" i="1" dirty="0" smtClean="0">
                <a:solidFill>
                  <a:srgbClr val="1D4871"/>
                </a:solidFill>
                <a:latin typeface="Calibri"/>
                <a:cs typeface="Calibri"/>
              </a:rPr>
              <a:t>Psych</a:t>
            </a:r>
            <a:r>
              <a:rPr sz="1400" b="1" i="1" spc="5" dirty="0" smtClean="0">
                <a:solidFill>
                  <a:srgbClr val="1D4871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17375E"/>
                </a:solidFill>
                <a:latin typeface="Calibri"/>
                <a:cs typeface="Calibri"/>
              </a:rPr>
              <a:t>content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17375E"/>
                </a:solidFill>
                <a:latin typeface="Calibri"/>
                <a:cs typeface="Calibri"/>
              </a:rPr>
              <a:t>shared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10" dirty="0">
                <a:solidFill>
                  <a:srgbClr val="17375E"/>
                </a:solidFill>
                <a:latin typeface="Calibri"/>
                <a:cs typeface="Calibri"/>
              </a:rPr>
              <a:t>300,000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17375E"/>
                </a:solidFill>
                <a:latin typeface="Calibri"/>
                <a:cs typeface="Calibri"/>
              </a:rPr>
              <a:t>times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Calibri"/>
                <a:cs typeface="Calibri"/>
              </a:rPr>
              <a:t>on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17375E"/>
                </a:solidFill>
                <a:latin typeface="Calibri"/>
                <a:cs typeface="Calibri"/>
              </a:rPr>
              <a:t>Facebook,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30" dirty="0">
                <a:solidFill>
                  <a:srgbClr val="17375E"/>
                </a:solidFill>
                <a:latin typeface="Calibri"/>
                <a:cs typeface="Calibri"/>
              </a:rPr>
              <a:t>reaching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130" dirty="0">
                <a:solidFill>
                  <a:srgbClr val="17375E"/>
                </a:solidFill>
                <a:latin typeface="Calibri"/>
                <a:cs typeface="Calibri"/>
              </a:rPr>
              <a:t>40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35" dirty="0">
                <a:solidFill>
                  <a:srgbClr val="17375E"/>
                </a:solidFill>
                <a:latin typeface="Calibri"/>
                <a:cs typeface="Calibri"/>
              </a:rPr>
              <a:t>million</a:t>
            </a:r>
            <a:r>
              <a:rPr sz="1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hr-HR" sz="1400" b="1" spc="5" dirty="0" smtClean="0">
                <a:solidFill>
                  <a:srgbClr val="17375E"/>
                </a:solidFill>
                <a:latin typeface="Times New Roman"/>
                <a:cs typeface="Times New Roman"/>
              </a:rPr>
              <a:t>u</a:t>
            </a:r>
            <a:r>
              <a:rPr sz="1400" b="1" spc="5" dirty="0" err="1" smtClean="0">
                <a:solidFill>
                  <a:srgbClr val="17375E"/>
                </a:solidFill>
                <a:latin typeface="Calibri"/>
                <a:cs typeface="Calibri"/>
              </a:rPr>
              <a:t>sers</a:t>
            </a:r>
            <a:r>
              <a:rPr sz="1400" b="1" spc="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8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53841"/>
            <a:ext cx="7069038" cy="62688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hr-HR" b="1" spc="-45" dirty="0" smtClean="0">
                <a:solidFill>
                  <a:srgbClr val="1F497D"/>
                </a:solidFill>
                <a:latin typeface="Calibri"/>
                <a:cs typeface="Calibri"/>
              </a:rPr>
              <a:t>WINDOWS 7 LANGUAGE QUALITY GAME</a:t>
            </a:r>
            <a:endParaRPr lang="hr-HR" dirty="0">
              <a:latin typeface="Calibri"/>
              <a:cs typeface="Calibri"/>
            </a:endParaRPr>
          </a:p>
        </p:txBody>
      </p:sp>
      <p:sp>
        <p:nvSpPr>
          <p:cNvPr id="52" name="object 3"/>
          <p:cNvSpPr/>
          <p:nvPr/>
        </p:nvSpPr>
        <p:spPr>
          <a:xfrm>
            <a:off x="107504" y="990498"/>
            <a:ext cx="6106149" cy="3416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6"/>
          <p:cNvSpPr txBox="1"/>
          <p:nvPr/>
        </p:nvSpPr>
        <p:spPr>
          <a:xfrm>
            <a:off x="3502498" y="4509120"/>
            <a:ext cx="5422309" cy="2003112"/>
          </a:xfrm>
          <a:prstGeom prst="rect">
            <a:avLst/>
          </a:prstGeom>
          <a:solidFill>
            <a:srgbClr val="CACACA"/>
          </a:solidFill>
        </p:spPr>
        <p:txBody>
          <a:bodyPr vert="horz" wrap="square" lIns="0" tIns="0" rIns="0" bIns="0" rtlCol="0">
            <a:spAutoFit/>
          </a:bodyPr>
          <a:lstStyle/>
          <a:p>
            <a:pPr marL="320040" indent="-228600"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pos="320040" algn="l"/>
              </a:tabLst>
            </a:pPr>
            <a:r>
              <a:rPr sz="2400" b="1" spc="95" dirty="0">
                <a:solidFill>
                  <a:srgbClr val="17375E"/>
                </a:solidFill>
                <a:latin typeface="Calibri"/>
                <a:cs typeface="Calibri"/>
              </a:rPr>
              <a:t>4,500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17375E"/>
                </a:solidFill>
                <a:latin typeface="Calibri"/>
                <a:cs typeface="Calibri"/>
              </a:rPr>
              <a:t>participants</a:t>
            </a:r>
            <a:endParaRPr sz="2400" dirty="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spcBef>
                <a:spcPts val="1320"/>
              </a:spcBef>
              <a:buClr>
                <a:srgbClr val="17375E"/>
              </a:buClr>
              <a:buFont typeface="Arial"/>
              <a:buChar char="•"/>
              <a:tabLst>
                <a:tab pos="320040" algn="l"/>
              </a:tabLst>
            </a:pPr>
            <a:r>
              <a:rPr sz="2400" b="1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eviewed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over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110" dirty="0">
                <a:solidFill>
                  <a:srgbClr val="17375E"/>
                </a:solidFill>
                <a:latin typeface="Calibri"/>
                <a:cs typeface="Calibri"/>
              </a:rPr>
              <a:t>500,000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50" dirty="0">
                <a:solidFill>
                  <a:srgbClr val="17375E"/>
                </a:solidFill>
                <a:latin typeface="Calibri"/>
                <a:cs typeface="Calibri"/>
              </a:rPr>
              <a:t>dialog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17375E"/>
                </a:solidFill>
                <a:latin typeface="Calibri"/>
                <a:cs typeface="Calibri"/>
              </a:rPr>
              <a:t>boxes</a:t>
            </a:r>
            <a:endParaRPr sz="2400" dirty="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spcBef>
                <a:spcPts val="1420"/>
              </a:spcBef>
              <a:buClr>
                <a:srgbClr val="17375E"/>
              </a:buClr>
              <a:buFont typeface="Arial"/>
              <a:buChar char="•"/>
              <a:tabLst>
                <a:tab pos="320040" algn="l"/>
              </a:tabLst>
            </a:pPr>
            <a:r>
              <a:rPr sz="2400" b="1" spc="95" dirty="0">
                <a:solidFill>
                  <a:srgbClr val="17375E"/>
                </a:solidFill>
                <a:latin typeface="Calibri"/>
                <a:cs typeface="Calibri"/>
              </a:rPr>
              <a:t>6,700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45" dirty="0">
                <a:solidFill>
                  <a:srgbClr val="17375E"/>
                </a:solidFill>
                <a:latin typeface="Calibri"/>
                <a:cs typeface="Calibri"/>
              </a:rPr>
              <a:t>bugs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reported</a:t>
            </a:r>
            <a:endParaRPr sz="2400" dirty="0">
              <a:latin typeface="Calibri"/>
              <a:cs typeface="Calibri"/>
            </a:endParaRPr>
          </a:p>
          <a:p>
            <a:pPr marL="320040" indent="-228600">
              <a:lnSpc>
                <a:spcPct val="100000"/>
              </a:lnSpc>
              <a:spcBef>
                <a:spcPts val="1420"/>
              </a:spcBef>
              <a:buClr>
                <a:srgbClr val="17375E"/>
              </a:buClr>
              <a:buFont typeface="Arial"/>
              <a:buChar char="•"/>
              <a:tabLst>
                <a:tab pos="320040" algn="l"/>
              </a:tabLst>
            </a:pPr>
            <a:r>
              <a:rPr sz="2400" b="1" spc="10" dirty="0">
                <a:solidFill>
                  <a:srgbClr val="17375E"/>
                </a:solidFill>
                <a:latin typeface="Calibri"/>
                <a:cs typeface="Calibri"/>
              </a:rPr>
              <a:t>Hundreds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30" dirty="0">
                <a:solidFill>
                  <a:srgbClr val="17375E"/>
                </a:solidFill>
                <a:latin typeface="Calibri"/>
                <a:cs typeface="Calibri"/>
              </a:rPr>
              <a:t>signiﬁcant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45" dirty="0">
                <a:solidFill>
                  <a:srgbClr val="17375E"/>
                </a:solidFill>
                <a:latin typeface="Calibri"/>
                <a:cs typeface="Calibri"/>
              </a:rPr>
              <a:t>ﬁxes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4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53841"/>
            <a:ext cx="7069038" cy="62688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hr-HR" b="1" spc="-45" dirty="0" smtClean="0">
                <a:solidFill>
                  <a:srgbClr val="1F497D"/>
                </a:solidFill>
                <a:latin typeface="Calibri"/>
                <a:cs typeface="Calibri"/>
              </a:rPr>
              <a:t>SPEED LIMIT ENFORCEMENT</a:t>
            </a:r>
            <a:endParaRPr lang="hr-HR" dirty="0">
              <a:latin typeface="Calibri"/>
              <a:cs typeface="Calibri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35496" y="965560"/>
            <a:ext cx="5410199" cy="3581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5176541" y="4546956"/>
            <a:ext cx="3967459" cy="2309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135332" y="5189935"/>
            <a:ext cx="4851648" cy="1181862"/>
          </a:xfrm>
          <a:prstGeom prst="rect">
            <a:avLst/>
          </a:prstGeom>
          <a:solidFill>
            <a:srgbClr val="CACACA"/>
          </a:solidFill>
        </p:spPr>
        <p:txBody>
          <a:bodyPr vert="horz" wrap="square" lIns="0" tIns="0" rIns="0" bIns="0" rtlCol="0">
            <a:spAutoFit/>
          </a:bodyPr>
          <a:lstStyle/>
          <a:p>
            <a:pPr marL="320040" marR="130175" indent="-228600">
              <a:lnSpc>
                <a:spcPct val="119800"/>
              </a:lnSpc>
              <a:buClr>
                <a:srgbClr val="17375E"/>
              </a:buClr>
              <a:buFont typeface="Arial"/>
              <a:buChar char="•"/>
              <a:tabLst>
                <a:tab pos="320040" algn="l"/>
              </a:tabLst>
            </a:pPr>
            <a:r>
              <a:rPr sz="2400" b="1" spc="-15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2400" b="1" spc="20" dirty="0">
                <a:solidFill>
                  <a:srgbClr val="17375E"/>
                </a:solidFill>
                <a:latin typeface="Calibri"/>
                <a:cs typeface="Calibri"/>
              </a:rPr>
              <a:t>verage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17375E"/>
                </a:solidFill>
                <a:latin typeface="Calibri"/>
                <a:cs typeface="Calibri"/>
              </a:rPr>
              <a:t>speed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17375E"/>
                </a:solidFill>
                <a:latin typeface="Calibri"/>
                <a:cs typeface="Calibri"/>
              </a:rPr>
              <a:t>in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17375E"/>
                </a:solidFill>
                <a:latin typeface="Calibri"/>
                <a:cs typeface="Calibri"/>
              </a:rPr>
              <a:t>Stockholm</a:t>
            </a:r>
            <a:r>
              <a:rPr sz="2400" b="1" spc="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30" dirty="0">
                <a:solidFill>
                  <a:srgbClr val="17375E"/>
                </a:solidFill>
                <a:latin typeface="Calibri"/>
                <a:cs typeface="Calibri"/>
              </a:rPr>
              <a:t>trial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17375E"/>
                </a:solidFill>
                <a:latin typeface="Calibri"/>
                <a:cs typeface="Calibri"/>
              </a:rPr>
              <a:t>decreased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7375E"/>
                </a:solidFill>
                <a:latin typeface="Calibri"/>
                <a:cs typeface="Calibri"/>
              </a:rPr>
              <a:t>from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17375E"/>
                </a:solidFill>
                <a:latin typeface="Calibri"/>
                <a:cs typeface="Calibri"/>
              </a:rPr>
              <a:t>32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to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17375E"/>
                </a:solidFill>
                <a:latin typeface="Calibri"/>
                <a:cs typeface="Calibri"/>
              </a:rPr>
              <a:t>25</a:t>
            </a:r>
            <a:r>
              <a:rPr sz="2400" b="1" spc="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17375E"/>
                </a:solidFill>
                <a:latin typeface="Calibri"/>
                <a:cs typeface="Calibri"/>
              </a:rPr>
              <a:t>kmph</a:t>
            </a:r>
            <a:r>
              <a:rPr sz="2400" b="1" spc="-55" dirty="0" smtClean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lang="hr-HR" sz="2400" b="1" spc="-55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marL="320040" marR="130175" indent="-228600">
              <a:lnSpc>
                <a:spcPct val="119800"/>
              </a:lnSpc>
              <a:buClr>
                <a:srgbClr val="17375E"/>
              </a:buClr>
              <a:buFont typeface="Arial"/>
              <a:buChar char="•"/>
              <a:tabLst>
                <a:tab pos="320040" algn="l"/>
              </a:tabLst>
            </a:pPr>
            <a:r>
              <a:rPr lang="hr-HR" sz="1600" spc="-20" dirty="0" smtClean="0">
                <a:latin typeface="Calibri"/>
                <a:cs typeface="Calibri"/>
                <a:hlinkClick r:id="rId4"/>
              </a:rPr>
              <a:t>http</a:t>
            </a:r>
            <a:r>
              <a:rPr lang="hr-HR" sz="1600" spc="-20" dirty="0">
                <a:latin typeface="Calibri"/>
                <a:cs typeface="Calibri"/>
                <a:hlinkClick r:id="rId4"/>
              </a:rPr>
              <a:t>:/</a:t>
            </a:r>
            <a:r>
              <a:rPr lang="hr-HR" sz="1600" spc="-25" dirty="0">
                <a:latin typeface="Calibri"/>
                <a:cs typeface="Calibri"/>
                <a:hlinkClick r:id="rId4"/>
              </a:rPr>
              <a:t>/</a:t>
            </a:r>
            <a:r>
              <a:rPr lang="hr-HR" sz="1600" spc="20" dirty="0" smtClean="0">
                <a:latin typeface="Calibri"/>
                <a:cs typeface="Calibri"/>
                <a:hlinkClick r:id="rId4"/>
              </a:rPr>
              <a:t>ww</a:t>
            </a:r>
            <a:r>
              <a:rPr lang="hr-HR" sz="1600" spc="-70" dirty="0" smtClean="0">
                <a:latin typeface="Calibri"/>
                <a:cs typeface="Calibri"/>
                <a:hlinkClick r:id="rId4"/>
              </a:rPr>
              <a:t>w</a:t>
            </a:r>
            <a:r>
              <a:rPr lang="hr-HR" sz="1600" dirty="0" smtClean="0">
                <a:latin typeface="Calibri"/>
                <a:cs typeface="Calibri"/>
                <a:hlinkClick r:id="rId4"/>
              </a:rPr>
              <a:t>.youtube.co</a:t>
            </a:r>
            <a:r>
              <a:rPr lang="hr-HR" sz="1600" spc="-5" dirty="0" smtClean="0">
                <a:latin typeface="Calibri"/>
                <a:cs typeface="Calibri"/>
                <a:hlinkClick r:id="rId4"/>
              </a:rPr>
              <a:t>m</a:t>
            </a:r>
            <a:r>
              <a:rPr lang="hr-HR" sz="1600" spc="-50" dirty="0" smtClean="0">
                <a:latin typeface="Calibri"/>
                <a:cs typeface="Calibri"/>
                <a:hlinkClick r:id="rId4"/>
              </a:rPr>
              <a:t>/</a:t>
            </a:r>
            <a:r>
              <a:rPr lang="hr-HR" sz="1600" spc="10" dirty="0" smtClean="0">
                <a:latin typeface="Calibri"/>
                <a:cs typeface="Calibri"/>
                <a:hlinkClick r:id="rId4"/>
              </a:rPr>
              <a:t>watch?</a:t>
            </a:r>
            <a:r>
              <a:rPr lang="hr-HR" sz="1600" spc="5" dirty="0" smtClean="0">
                <a:latin typeface="Calibri"/>
                <a:cs typeface="Calibri"/>
                <a:hlinkClick r:id="rId4"/>
              </a:rPr>
              <a:t>v=</a:t>
            </a:r>
            <a:r>
              <a:rPr lang="hr-HR" sz="1600" spc="20" dirty="0" smtClean="0">
                <a:latin typeface="Calibri"/>
                <a:cs typeface="Calibri"/>
                <a:hlinkClick r:id="rId4"/>
              </a:rPr>
              <a:t>iynzHWwJXaA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508104" y="2204864"/>
            <a:ext cx="3629769" cy="1603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Gamiﬁcation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10" dirty="0">
                <a:latin typeface="Calibri"/>
                <a:cs typeface="Calibri"/>
              </a:rPr>
              <a:t>can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motivate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20" dirty="0">
                <a:latin typeface="Calibri"/>
                <a:cs typeface="Calibri"/>
              </a:rPr>
              <a:t>Applications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25" dirty="0">
                <a:latin typeface="Calibri"/>
                <a:cs typeface="Calibri"/>
              </a:rPr>
              <a:t>in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many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10" dirty="0" err="1" smtClean="0">
                <a:latin typeface="Calibri"/>
                <a:cs typeface="Calibri"/>
              </a:rPr>
              <a:t>domai</a:t>
            </a:r>
            <a:r>
              <a:rPr lang="hr-HR" sz="2000" b="1" spc="10" dirty="0" err="1" smtClean="0">
                <a:latin typeface="Calibri"/>
                <a:cs typeface="Calibri"/>
              </a:rPr>
              <a:t>ns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20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Calibri"/>
                <a:cs typeface="Calibri"/>
              </a:rPr>
              <a:t>External,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Calibri"/>
                <a:cs typeface="Calibri"/>
              </a:rPr>
              <a:t>internal,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Calibri"/>
                <a:cs typeface="Calibri"/>
              </a:rPr>
              <a:t>behavior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Calibri"/>
                <a:cs typeface="Calibri"/>
              </a:rPr>
              <a:t>change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20" dirty="0">
                <a:latin typeface="Calibri"/>
                <a:cs typeface="Calibri"/>
              </a:rPr>
              <a:t>Encompasses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libri"/>
                <a:cs typeface="Calibri"/>
              </a:rPr>
              <a:t>many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10" dirty="0">
                <a:latin typeface="Calibri"/>
                <a:cs typeface="Calibri"/>
              </a:rPr>
              <a:t>techniques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9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4866" y="188640"/>
            <a:ext cx="9143999" cy="5145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/>
        </p:nvSpPr>
        <p:spPr>
          <a:xfrm>
            <a:off x="262559" y="300864"/>
            <a:ext cx="4663440" cy="2069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/>
        </p:nvSpPr>
        <p:spPr>
          <a:xfrm>
            <a:off x="309666" y="321990"/>
            <a:ext cx="4572000" cy="1981200"/>
          </a:xfrm>
          <a:custGeom>
            <a:avLst/>
            <a:gdLst/>
            <a:ahLst/>
            <a:cxnLst/>
            <a:rect l="l" t="t" r="r" b="b"/>
            <a:pathLst>
              <a:path w="4572000" h="1981200">
                <a:moveTo>
                  <a:pt x="0" y="1981199"/>
                </a:moveTo>
                <a:lnTo>
                  <a:pt x="4571999" y="1981199"/>
                </a:lnTo>
                <a:lnTo>
                  <a:pt x="4571999" y="0"/>
                </a:lnTo>
                <a:lnTo>
                  <a:pt x="0" y="0"/>
                </a:lnTo>
                <a:lnTo>
                  <a:pt x="0" y="1981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449366" y="547811"/>
            <a:ext cx="8254998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Gamiﬁcation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80" dirty="0"/>
              <a:t>is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80" dirty="0"/>
              <a:t>Not…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449366" y="1446597"/>
            <a:ext cx="4249420" cy="687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15" dirty="0">
                <a:latin typeface="Calibri"/>
                <a:cs typeface="Calibri"/>
              </a:rPr>
              <a:t>“Making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20" dirty="0">
                <a:latin typeface="Calibri"/>
                <a:cs typeface="Calibri"/>
              </a:rPr>
              <a:t>everything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40" dirty="0">
                <a:latin typeface="Calibri"/>
                <a:cs typeface="Calibri"/>
              </a:rPr>
              <a:t>gam</a:t>
            </a:r>
            <a:r>
              <a:rPr sz="2400" b="1" spc="-120" dirty="0">
                <a:latin typeface="Calibri"/>
                <a:cs typeface="Calibri"/>
              </a:rPr>
              <a:t>e</a:t>
            </a:r>
            <a:r>
              <a:rPr sz="2400" b="1" spc="-95" dirty="0"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20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Calibri"/>
                <a:cs typeface="Calibri"/>
              </a:rPr>
              <a:t>…or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Calibri"/>
                <a:cs typeface="Calibri"/>
              </a:rPr>
              <a:t>an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Calibri"/>
                <a:cs typeface="Calibri"/>
              </a:rPr>
              <a:t>immersive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Calibri"/>
                <a:cs typeface="Calibri"/>
              </a:rPr>
              <a:t>3D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Calibri"/>
                <a:cs typeface="Calibri"/>
              </a:rPr>
              <a:t>virtual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Calibri"/>
                <a:cs typeface="Calibri"/>
              </a:rPr>
              <a:t>world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/>
          <p:nvPr/>
        </p:nvSpPr>
        <p:spPr>
          <a:xfrm>
            <a:off x="2051720" y="188640"/>
            <a:ext cx="40995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1F497D"/>
                </a:solidFill>
                <a:latin typeface="Calibri"/>
                <a:cs typeface="Calibri"/>
              </a:rPr>
              <a:t>Gamiﬁcation</a:t>
            </a:r>
            <a:r>
              <a:rPr sz="3600" b="1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80" dirty="0">
                <a:solidFill>
                  <a:srgbClr val="1F497D"/>
                </a:solidFill>
                <a:latin typeface="Calibri"/>
                <a:cs typeface="Calibri"/>
              </a:rPr>
              <a:t>is</a:t>
            </a:r>
            <a:r>
              <a:rPr sz="3600" b="1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80" dirty="0">
                <a:solidFill>
                  <a:srgbClr val="1F497D"/>
                </a:solidFill>
                <a:latin typeface="Calibri"/>
                <a:cs typeface="Calibri"/>
              </a:rPr>
              <a:t>Not…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2051720" y="1087426"/>
            <a:ext cx="3958332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8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latin typeface="Calibri"/>
                <a:cs typeface="Calibri"/>
              </a:rPr>
              <a:t>Any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35" dirty="0">
                <a:latin typeface="Calibri"/>
                <a:cs typeface="Calibri"/>
              </a:rPr>
              <a:t>games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25" dirty="0">
                <a:latin typeface="Calibri"/>
                <a:cs typeface="Calibri"/>
              </a:rPr>
              <a:t>in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Calibri"/>
                <a:cs typeface="Calibri"/>
              </a:rPr>
              <a:t>the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Calibri"/>
                <a:cs typeface="Calibri"/>
              </a:rPr>
              <a:t>workplace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5"/>
          <p:cNvSpPr/>
          <p:nvPr/>
        </p:nvSpPr>
        <p:spPr>
          <a:xfrm>
            <a:off x="3275856" y="1628800"/>
            <a:ext cx="5650869" cy="2582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/>
          <p:cNvSpPr/>
          <p:nvPr/>
        </p:nvSpPr>
        <p:spPr>
          <a:xfrm>
            <a:off x="179512" y="3839528"/>
            <a:ext cx="4027765" cy="2708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34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/>
          <p:nvPr/>
        </p:nvSpPr>
        <p:spPr>
          <a:xfrm>
            <a:off x="2051720" y="188640"/>
            <a:ext cx="40995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1F497D"/>
                </a:solidFill>
                <a:latin typeface="Calibri"/>
                <a:cs typeface="Calibri"/>
              </a:rPr>
              <a:t>Gamiﬁcation</a:t>
            </a:r>
            <a:r>
              <a:rPr sz="3600" b="1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80" dirty="0">
                <a:solidFill>
                  <a:srgbClr val="1F497D"/>
                </a:solidFill>
                <a:latin typeface="Calibri"/>
                <a:cs typeface="Calibri"/>
              </a:rPr>
              <a:t>is</a:t>
            </a:r>
            <a:r>
              <a:rPr sz="3600" b="1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80" dirty="0">
                <a:solidFill>
                  <a:srgbClr val="1F497D"/>
                </a:solidFill>
                <a:latin typeface="Calibri"/>
                <a:cs typeface="Calibri"/>
              </a:rPr>
              <a:t>Not…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251520" y="2074455"/>
            <a:ext cx="2778125" cy="141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95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30" dirty="0">
                <a:latin typeface="Calibri"/>
                <a:cs typeface="Calibri"/>
              </a:rPr>
              <a:t>Simulations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Calibri"/>
                <a:cs typeface="Calibri"/>
              </a:rPr>
              <a:t>(although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Calibri"/>
                <a:cs typeface="Calibri"/>
              </a:rPr>
              <a:t>they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Calibri"/>
                <a:cs typeface="Calibri"/>
              </a:rPr>
              <a:t>may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Calibri"/>
                <a:cs typeface="Calibri"/>
              </a:rPr>
              <a:t>constitute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Calibri"/>
                <a:cs typeface="Calibri"/>
              </a:rPr>
              <a:t>serious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Calibri"/>
                <a:cs typeface="Calibri"/>
              </a:rPr>
              <a:t>games)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3915283" y="1268760"/>
            <a:ext cx="4471994" cy="3577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 txBox="1"/>
          <p:nvPr/>
        </p:nvSpPr>
        <p:spPr>
          <a:xfrm>
            <a:off x="4211960" y="4941168"/>
            <a:ext cx="37115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latin typeface="Calibri"/>
                <a:cs typeface="Calibri"/>
              </a:rPr>
              <a:t>Pulse!!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Calibri"/>
                <a:cs typeface="Calibri"/>
              </a:rPr>
              <a:t>(developed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Calibri"/>
                <a:cs typeface="Calibri"/>
              </a:rPr>
              <a:t>at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95" dirty="0">
                <a:latin typeface="Calibri"/>
                <a:cs typeface="Calibri"/>
              </a:rPr>
              <a:t>T</a:t>
            </a:r>
            <a:r>
              <a:rPr sz="1400" spc="40" dirty="0">
                <a:latin typeface="Calibri"/>
                <a:cs typeface="Calibri"/>
              </a:rPr>
              <a:t>exas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Calibri"/>
                <a:cs typeface="Calibri"/>
              </a:rPr>
              <a:t>A&amp;M-Corpus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Calibri"/>
                <a:cs typeface="Calibri"/>
              </a:rPr>
              <a:t>Christi)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1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/>
          <p:nvPr/>
        </p:nvSpPr>
        <p:spPr>
          <a:xfrm>
            <a:off x="2051720" y="188640"/>
            <a:ext cx="40995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1F497D"/>
                </a:solidFill>
                <a:latin typeface="Calibri"/>
                <a:cs typeface="Calibri"/>
              </a:rPr>
              <a:t>Gamiﬁcation</a:t>
            </a:r>
            <a:r>
              <a:rPr sz="3600" b="1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80" dirty="0">
                <a:solidFill>
                  <a:srgbClr val="1F497D"/>
                </a:solidFill>
                <a:latin typeface="Calibri"/>
                <a:cs typeface="Calibri"/>
              </a:rPr>
              <a:t>is</a:t>
            </a:r>
            <a:r>
              <a:rPr sz="3600" b="1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80" dirty="0">
                <a:solidFill>
                  <a:srgbClr val="1F497D"/>
                </a:solidFill>
                <a:latin typeface="Calibri"/>
                <a:cs typeface="Calibri"/>
              </a:rPr>
              <a:t>Not…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3"/>
          <p:cNvSpPr txBox="1"/>
          <p:nvPr/>
        </p:nvSpPr>
        <p:spPr>
          <a:xfrm>
            <a:off x="395536" y="1844824"/>
            <a:ext cx="3580765" cy="156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426084" indent="-228600">
              <a:lnSpc>
                <a:spcPts val="28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5" dirty="0">
                <a:latin typeface="Calibri"/>
                <a:cs typeface="Calibri"/>
              </a:rPr>
              <a:t>Just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20" dirty="0">
                <a:latin typeface="Calibri"/>
                <a:cs typeface="Calibri"/>
              </a:rPr>
              <a:t>marketing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or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customer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20" dirty="0">
                <a:latin typeface="Calibri"/>
                <a:cs typeface="Calibri"/>
              </a:rPr>
              <a:t>engagement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0699"/>
              </a:lnSpc>
              <a:spcBef>
                <a:spcPts val="11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5" dirty="0">
                <a:latin typeface="Calibri"/>
                <a:cs typeface="Calibri"/>
              </a:rPr>
              <a:t>Just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100" dirty="0">
                <a:latin typeface="Calibri"/>
                <a:cs typeface="Calibri"/>
              </a:rPr>
              <a:t>PBLs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Calibri"/>
                <a:cs typeface="Calibri"/>
              </a:rPr>
              <a:t>(points,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Calibri"/>
                <a:cs typeface="Calibri"/>
              </a:rPr>
              <a:t>badges,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Calibri"/>
                <a:cs typeface="Calibri"/>
              </a:rPr>
              <a:t>leaderboards)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4"/>
          <p:cNvSpPr/>
          <p:nvPr/>
        </p:nvSpPr>
        <p:spPr>
          <a:xfrm>
            <a:off x="4169742" y="1738191"/>
            <a:ext cx="4837998" cy="3994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/>
          <p:cNvSpPr/>
          <p:nvPr/>
        </p:nvSpPr>
        <p:spPr>
          <a:xfrm>
            <a:off x="4370636" y="1939417"/>
            <a:ext cx="4237085" cy="3409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/>
          <p:nvPr/>
        </p:nvSpPr>
        <p:spPr>
          <a:xfrm>
            <a:off x="2051720" y="188640"/>
            <a:ext cx="40995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1F497D"/>
                </a:solidFill>
                <a:latin typeface="Calibri"/>
                <a:cs typeface="Calibri"/>
              </a:rPr>
              <a:t>Gamiﬁcation</a:t>
            </a:r>
            <a:r>
              <a:rPr sz="3600" b="1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lang="hr-HR" sz="3600" b="1" spc="80" dirty="0" smtClean="0">
                <a:solidFill>
                  <a:srgbClr val="1F497D"/>
                </a:solidFill>
                <a:latin typeface="Calibri"/>
                <a:cs typeface="Calibri"/>
              </a:rPr>
              <a:t>IS…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23528" y="2204864"/>
            <a:ext cx="3096344" cy="212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  <a:buClr>
                <a:srgbClr val="558ED5"/>
              </a:buClr>
              <a:tabLst>
                <a:tab pos="241300" algn="l"/>
              </a:tabLst>
            </a:pPr>
            <a:r>
              <a:rPr lang="en-US" b="1" spc="55" dirty="0">
                <a:solidFill>
                  <a:srgbClr val="66A1DD"/>
                </a:solidFill>
                <a:latin typeface="Calibri"/>
                <a:cs typeface="Calibri"/>
              </a:rPr>
              <a:t>Listening</a:t>
            </a:r>
            <a:r>
              <a:rPr lang="en-US" b="1" spc="5" dirty="0">
                <a:solidFill>
                  <a:srgbClr val="66A1DD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Calibri"/>
                <a:cs typeface="Calibri"/>
              </a:rPr>
              <a:t>to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-15" dirty="0" smtClean="0">
                <a:latin typeface="Calibri"/>
                <a:cs typeface="Calibri"/>
              </a:rPr>
              <a:t>what</a:t>
            </a:r>
            <a:r>
              <a:rPr lang="hr-HR" b="1" spc="-15" dirty="0" smtClean="0">
                <a:latin typeface="Calibri"/>
                <a:cs typeface="Calibri"/>
              </a:rPr>
              <a:t> </a:t>
            </a:r>
            <a:r>
              <a:rPr lang="en-US" b="1" spc="35" dirty="0" smtClean="0">
                <a:latin typeface="Calibri"/>
                <a:cs typeface="Calibri"/>
              </a:rPr>
              <a:t>games</a:t>
            </a:r>
            <a:r>
              <a:rPr lang="en-US" b="1" spc="5" dirty="0" smtClean="0">
                <a:latin typeface="Times New Roman"/>
                <a:cs typeface="Times New Roman"/>
              </a:rPr>
              <a:t> </a:t>
            </a:r>
            <a:r>
              <a:rPr lang="en-US" b="1" spc="10" dirty="0">
                <a:latin typeface="Calibri"/>
                <a:cs typeface="Calibri"/>
              </a:rPr>
              <a:t>can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10" dirty="0">
                <a:latin typeface="Calibri"/>
                <a:cs typeface="Calibri"/>
              </a:rPr>
              <a:t>teach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Calibri"/>
                <a:cs typeface="Calibri"/>
              </a:rPr>
              <a:t>us</a:t>
            </a:r>
            <a:endParaRPr lang="en-US" dirty="0">
              <a:latin typeface="Calibri"/>
              <a:cs typeface="Calibri"/>
            </a:endParaRPr>
          </a:p>
          <a:p>
            <a:pPr marL="12700" marR="5080">
              <a:lnSpc>
                <a:spcPct val="100699"/>
              </a:lnSpc>
              <a:spcBef>
                <a:spcPts val="1200"/>
              </a:spcBef>
              <a:buClr>
                <a:srgbClr val="558ED5"/>
              </a:buClr>
              <a:tabLst>
                <a:tab pos="241300" algn="l"/>
              </a:tabLst>
            </a:pPr>
            <a:r>
              <a:rPr lang="en-US" b="1" spc="50" dirty="0">
                <a:solidFill>
                  <a:srgbClr val="66A1DD"/>
                </a:solidFill>
                <a:latin typeface="Calibri"/>
                <a:cs typeface="Calibri"/>
              </a:rPr>
              <a:t>Learning</a:t>
            </a:r>
            <a:r>
              <a:rPr lang="en-US" b="1" spc="5" dirty="0">
                <a:solidFill>
                  <a:srgbClr val="66A1DD"/>
                </a:solidFill>
                <a:latin typeface="Times New Roman"/>
                <a:cs typeface="Times New Roman"/>
              </a:rPr>
              <a:t> </a:t>
            </a:r>
            <a:r>
              <a:rPr lang="en-US" b="1" spc="-15" dirty="0">
                <a:latin typeface="Calibri"/>
                <a:cs typeface="Calibri"/>
              </a:rPr>
              <a:t>from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25" dirty="0">
                <a:latin typeface="Calibri"/>
                <a:cs typeface="Calibri"/>
              </a:rPr>
              <a:t>game</a:t>
            </a:r>
            <a:r>
              <a:rPr lang="en-US" b="1" spc="10" dirty="0">
                <a:latin typeface="Times New Roman"/>
                <a:cs typeface="Times New Roman"/>
              </a:rPr>
              <a:t> </a:t>
            </a:r>
            <a:r>
              <a:rPr lang="en-US" b="1" spc="40" dirty="0">
                <a:latin typeface="Calibri"/>
                <a:cs typeface="Calibri"/>
              </a:rPr>
              <a:t>design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10" dirty="0">
                <a:latin typeface="Calibri"/>
                <a:cs typeface="Calibri"/>
              </a:rPr>
              <a:t>(and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30" dirty="0">
                <a:latin typeface="Calibri"/>
                <a:cs typeface="Calibri"/>
              </a:rPr>
              <a:t>psycholog</a:t>
            </a:r>
            <a:r>
              <a:rPr lang="en-US" b="1" spc="-175" dirty="0">
                <a:latin typeface="Calibri"/>
                <a:cs typeface="Calibri"/>
              </a:rPr>
              <a:t>y</a:t>
            </a:r>
            <a:r>
              <a:rPr lang="en-US" b="1" spc="-75" dirty="0">
                <a:latin typeface="Calibri"/>
                <a:cs typeface="Calibri"/>
              </a:rPr>
              <a:t>,</a:t>
            </a:r>
            <a:r>
              <a:rPr lang="en-US" b="1" spc="-75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Calibri"/>
                <a:cs typeface="Calibri"/>
              </a:rPr>
              <a:t>management,</a:t>
            </a:r>
            <a:r>
              <a:rPr lang="en-US" b="1" spc="-160" dirty="0">
                <a:latin typeface="Times New Roman"/>
                <a:cs typeface="Times New Roman"/>
              </a:rPr>
              <a:t> </a:t>
            </a:r>
            <a:r>
              <a:rPr lang="en-US" b="1" spc="10" dirty="0">
                <a:latin typeface="Calibri"/>
                <a:cs typeface="Calibri"/>
              </a:rPr>
              <a:t>marketing,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10" dirty="0">
                <a:latin typeface="Calibri"/>
                <a:cs typeface="Calibri"/>
              </a:rPr>
              <a:t>economics).</a:t>
            </a:r>
            <a:endParaRPr lang="en-US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buClr>
                <a:srgbClr val="558ED5"/>
              </a:buClr>
              <a:tabLst>
                <a:tab pos="241300" algn="l"/>
              </a:tabLst>
            </a:pPr>
            <a:r>
              <a:rPr lang="en-US" b="1" spc="20" dirty="0">
                <a:solidFill>
                  <a:srgbClr val="66A1DD"/>
                </a:solidFill>
                <a:latin typeface="Calibri"/>
                <a:cs typeface="Calibri"/>
              </a:rPr>
              <a:t>Appreciating</a:t>
            </a:r>
            <a:r>
              <a:rPr lang="en-US" b="1" spc="5" dirty="0">
                <a:solidFill>
                  <a:srgbClr val="66A1DD"/>
                </a:solidFill>
                <a:latin typeface="Times New Roman"/>
                <a:cs typeface="Times New Roman"/>
              </a:rPr>
              <a:t> </a:t>
            </a:r>
            <a:r>
              <a:rPr lang="en-US" b="1" spc="-10" dirty="0">
                <a:latin typeface="Calibri"/>
                <a:cs typeface="Calibri"/>
              </a:rPr>
              <a:t>fun.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3643199" y="4962173"/>
            <a:ext cx="530923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30" dirty="0">
                <a:latin typeface="Calibri"/>
                <a:cs typeface="Calibri"/>
              </a:rPr>
              <a:t>Sebastian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Calibri"/>
                <a:cs typeface="Calibri"/>
              </a:rPr>
              <a:t>Deterdin</a:t>
            </a:r>
            <a:r>
              <a:rPr sz="1400" spc="20" dirty="0">
                <a:latin typeface="Calibri"/>
                <a:cs typeface="Calibri"/>
              </a:rPr>
              <a:t>g</a:t>
            </a:r>
            <a:r>
              <a:rPr sz="1400" spc="-80" dirty="0">
                <a:latin typeface="Calibri"/>
                <a:cs typeface="Calibri"/>
              </a:rPr>
              <a:t>,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et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al,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From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i="1" spc="-45" dirty="0">
                <a:latin typeface="Calibri"/>
                <a:cs typeface="Calibri"/>
              </a:rPr>
              <a:t>Game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Calibri"/>
                <a:cs typeface="Calibri"/>
              </a:rPr>
              <a:t>Design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Elements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i="1" spc="-30" dirty="0">
                <a:latin typeface="Calibri"/>
                <a:cs typeface="Calibri"/>
              </a:rPr>
              <a:t>to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Gamefulnes</a:t>
            </a:r>
            <a:r>
              <a:rPr sz="1400" i="1" spc="-20" dirty="0">
                <a:latin typeface="Calibri"/>
                <a:cs typeface="Calibri"/>
              </a:rPr>
              <a:t>s</a:t>
            </a:r>
            <a:r>
              <a:rPr sz="1400" i="1" spc="-5" dirty="0">
                <a:latin typeface="Calibri"/>
                <a:cs typeface="Calibri"/>
              </a:rPr>
              <a:t>: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Calibri"/>
                <a:cs typeface="Calibri"/>
              </a:rPr>
              <a:t>Deﬁning</a:t>
            </a:r>
            <a:r>
              <a:rPr sz="1400" i="1" spc="-75" dirty="0">
                <a:latin typeface="Times New Roman"/>
                <a:cs typeface="Times New Roman"/>
              </a:rPr>
              <a:t> </a:t>
            </a:r>
            <a:r>
              <a:rPr sz="1400" i="1" spc="-30" dirty="0">
                <a:latin typeface="Calibri"/>
                <a:cs typeface="Calibri"/>
              </a:rPr>
              <a:t>“Gamiﬁcation</a:t>
            </a:r>
            <a:r>
              <a:rPr sz="1400" i="1" spc="-300" dirty="0">
                <a:latin typeface="Calibri"/>
                <a:cs typeface="Calibri"/>
              </a:rPr>
              <a:t>”</a:t>
            </a:r>
            <a:r>
              <a:rPr sz="1400" i="1" spc="-95" dirty="0">
                <a:latin typeface="Calibri"/>
                <a:cs typeface="Calibri"/>
              </a:rPr>
              <a:t>,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Mindtrek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Calibri"/>
                <a:cs typeface="Calibri"/>
              </a:rPr>
              <a:t>2011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Calibri"/>
                <a:cs typeface="Calibri"/>
              </a:rPr>
              <a:t>Proceedings,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Calibri"/>
                <a:cs typeface="Calibri"/>
              </a:rPr>
              <a:t>at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Calibri"/>
                <a:cs typeface="Calibri"/>
              </a:rPr>
              <a:t>bit.ly</a:t>
            </a:r>
            <a:r>
              <a:rPr sz="1400" spc="35" dirty="0">
                <a:latin typeface="Calibri"/>
                <a:cs typeface="Calibri"/>
              </a:rPr>
              <a:t>/o6aX1U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3635896" y="747222"/>
            <a:ext cx="4288871" cy="4114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/>
        </p:nvSpPr>
        <p:spPr>
          <a:xfrm>
            <a:off x="3635896" y="763562"/>
            <a:ext cx="4298950" cy="4124960"/>
          </a:xfrm>
          <a:custGeom>
            <a:avLst/>
            <a:gdLst/>
            <a:ahLst/>
            <a:cxnLst/>
            <a:rect l="l" t="t" r="r" b="b"/>
            <a:pathLst>
              <a:path w="4298950" h="4124960">
                <a:moveTo>
                  <a:pt x="0" y="4124340"/>
                </a:moveTo>
                <a:lnTo>
                  <a:pt x="4298563" y="4124340"/>
                </a:lnTo>
                <a:lnTo>
                  <a:pt x="4298563" y="0"/>
                </a:lnTo>
                <a:lnTo>
                  <a:pt x="0" y="0"/>
                </a:lnTo>
                <a:lnTo>
                  <a:pt x="0" y="4124340"/>
                </a:lnTo>
                <a:close/>
              </a:path>
            </a:pathLst>
          </a:custGeom>
          <a:ln w="9524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5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/>
          <p:nvPr/>
        </p:nvSpPr>
        <p:spPr>
          <a:xfrm>
            <a:off x="2051720" y="188640"/>
            <a:ext cx="489654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Be a </a:t>
            </a: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part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of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this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 story…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6648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76FA-D11D-4CCB-90C7-4F96A32F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/>
          <p:nvPr/>
        </p:nvSpPr>
        <p:spPr>
          <a:xfrm>
            <a:off x="2051720" y="188640"/>
            <a:ext cx="489654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…but how?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5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/>
          <p:nvPr/>
        </p:nvSpPr>
        <p:spPr>
          <a:xfrm>
            <a:off x="2051720" y="188640"/>
            <a:ext cx="489654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…</a:t>
            </a: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and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who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 is </a:t>
            </a: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doing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it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?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368671" cy="59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/>
          <p:nvPr/>
        </p:nvSpPr>
        <p:spPr>
          <a:xfrm>
            <a:off x="2051720" y="188640"/>
            <a:ext cx="640871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…</a:t>
            </a: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and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who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 is REALLY </a:t>
            </a: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doing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it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?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4608512" cy="53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/>
          <p:nvPr/>
        </p:nvSpPr>
        <p:spPr>
          <a:xfrm>
            <a:off x="2051720" y="188640"/>
            <a:ext cx="640871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Where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 to start?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176464" cy="4176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30" y="2000349"/>
            <a:ext cx="4764862" cy="35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 txBox="1"/>
          <p:nvPr/>
        </p:nvSpPr>
        <p:spPr>
          <a:xfrm>
            <a:off x="2051720" y="188640"/>
            <a:ext cx="640871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Where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 to </a:t>
            </a:r>
            <a:r>
              <a:rPr lang="hr-HR" sz="3600" b="1" dirty="0" err="1" smtClean="0">
                <a:solidFill>
                  <a:srgbClr val="1F497D"/>
                </a:solidFill>
                <a:latin typeface="Calibri"/>
                <a:cs typeface="Calibri"/>
              </a:rPr>
              <a:t>end</a:t>
            </a:r>
            <a:r>
              <a:rPr lang="hr-HR" sz="3600" b="1" dirty="0" smtClean="0">
                <a:solidFill>
                  <a:srgbClr val="1F497D"/>
                </a:solidFill>
                <a:latin typeface="Calibri"/>
                <a:cs typeface="Calibri"/>
              </a:rPr>
              <a:t>?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3121152" cy="17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76475"/>
            <a:ext cx="9144000" cy="1143000"/>
          </a:xfrm>
        </p:spPr>
        <p:txBody>
          <a:bodyPr/>
          <a:lstStyle/>
          <a:p>
            <a:pPr marL="900000">
              <a:defRPr/>
            </a:pPr>
            <a:r>
              <a:rPr lang="hr-HR" dirty="0" err="1" smtClean="0"/>
              <a:t>gamification</a:t>
            </a:r>
            <a:r>
              <a:rPr lang="hr-HR" dirty="0" smtClean="0"/>
              <a:t> - </a:t>
            </a:r>
            <a:r>
              <a:rPr lang="hr-HR" dirty="0" err="1" smtClean="0"/>
              <a:t>license</a:t>
            </a:r>
            <a:r>
              <a:rPr lang="hr-HR" dirty="0" smtClean="0"/>
              <a:t> to game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962" y="17019"/>
            <a:ext cx="7069038" cy="626888"/>
          </a:xfrm>
        </p:spPr>
        <p:txBody>
          <a:bodyPr/>
          <a:lstStyle/>
          <a:p>
            <a:r>
              <a:rPr lang="hr-HR" dirty="0" smtClean="0"/>
              <a:t>Geek </a:t>
            </a:r>
            <a:r>
              <a:rPr lang="hr-HR" dirty="0" err="1" smtClean="0"/>
              <a:t>factor</a:t>
            </a:r>
            <a:r>
              <a:rPr lang="hr-HR" dirty="0" smtClean="0"/>
              <a:t> </a:t>
            </a:r>
            <a:r>
              <a:rPr lang="hr-HR" dirty="0" err="1" smtClean="0"/>
              <a:t>detection</a:t>
            </a:r>
            <a:r>
              <a:rPr lang="hr-HR" dirty="0" smtClean="0"/>
              <a:t> system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9" y="665436"/>
            <a:ext cx="4191275" cy="2619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33" y="692695"/>
            <a:ext cx="4608512" cy="25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8" y="3356992"/>
            <a:ext cx="4191275" cy="3143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27" y="3573016"/>
            <a:ext cx="4616118" cy="259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53841"/>
            <a:ext cx="7069038" cy="626888"/>
          </a:xfrm>
        </p:spPr>
        <p:txBody>
          <a:bodyPr/>
          <a:lstStyle/>
          <a:p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gaming</a:t>
            </a:r>
            <a:r>
              <a:rPr lang="hr-HR" dirty="0" smtClean="0"/>
              <a:t> to </a:t>
            </a:r>
            <a:r>
              <a:rPr lang="hr-HR" dirty="0" err="1" smtClean="0"/>
              <a:t>working</a:t>
            </a:r>
            <a:endParaRPr lang="hr-HR" dirty="0"/>
          </a:p>
        </p:txBody>
      </p:sp>
      <p:sp>
        <p:nvSpPr>
          <p:cNvPr id="8" name="object 3"/>
          <p:cNvSpPr/>
          <p:nvPr/>
        </p:nvSpPr>
        <p:spPr>
          <a:xfrm>
            <a:off x="135278" y="1988841"/>
            <a:ext cx="4076682" cy="2880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499992" y="1700808"/>
            <a:ext cx="4237089" cy="3409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4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19758" y="34708"/>
            <a:ext cx="7920880" cy="1180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342586" y="290670"/>
            <a:ext cx="6977971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300"/>
              </a:lnSpc>
            </a:pPr>
            <a:r>
              <a:rPr lang="hr-HR" sz="2000" b="1" spc="400" dirty="0" smtClean="0">
                <a:latin typeface="Calibri"/>
                <a:cs typeface="Calibri"/>
              </a:rPr>
              <a:t>Gamification is t</a:t>
            </a:r>
            <a:r>
              <a:rPr sz="2000" b="1" spc="400" dirty="0" smtClean="0">
                <a:latin typeface="Calibri"/>
                <a:cs typeface="Calibri"/>
              </a:rPr>
              <a:t>he</a:t>
            </a:r>
            <a:r>
              <a:rPr sz="2000" b="1" spc="400" dirty="0" smtClean="0">
                <a:latin typeface="Times New Roman"/>
                <a:cs typeface="Times New Roman"/>
              </a:rPr>
              <a:t> </a:t>
            </a:r>
            <a:r>
              <a:rPr sz="2000" b="1" spc="275" dirty="0">
                <a:latin typeface="Calibri"/>
                <a:cs typeface="Calibri"/>
              </a:rPr>
              <a:t>use</a:t>
            </a:r>
            <a:r>
              <a:rPr sz="2000" b="1" spc="275" dirty="0">
                <a:latin typeface="Times New Roman"/>
                <a:cs typeface="Times New Roman"/>
              </a:rPr>
              <a:t> </a:t>
            </a:r>
            <a:r>
              <a:rPr sz="2000" b="1" spc="170" dirty="0">
                <a:latin typeface="Calibri"/>
                <a:cs typeface="Calibri"/>
              </a:rPr>
              <a:t>of</a:t>
            </a:r>
            <a:r>
              <a:rPr sz="2000" b="1" spc="170" dirty="0">
                <a:latin typeface="Times New Roman"/>
                <a:cs typeface="Times New Roman"/>
              </a:rPr>
              <a:t> </a:t>
            </a:r>
            <a:r>
              <a:rPr sz="2000" b="1" spc="310" dirty="0">
                <a:latin typeface="Calibri"/>
                <a:cs typeface="Calibri"/>
              </a:rPr>
              <a:t>game</a:t>
            </a:r>
            <a:r>
              <a:rPr sz="2000" b="1" spc="310" dirty="0">
                <a:latin typeface="Times New Roman"/>
                <a:cs typeface="Times New Roman"/>
              </a:rPr>
              <a:t> </a:t>
            </a:r>
            <a:r>
              <a:rPr sz="2000" b="1" spc="310" dirty="0">
                <a:latin typeface="Calibri"/>
                <a:cs typeface="Calibri"/>
              </a:rPr>
              <a:t>elements</a:t>
            </a:r>
            <a:r>
              <a:rPr sz="2000" b="1" spc="310" dirty="0">
                <a:latin typeface="Times New Roman"/>
                <a:cs typeface="Times New Roman"/>
              </a:rPr>
              <a:t> </a:t>
            </a:r>
            <a:r>
              <a:rPr sz="2000" b="1" spc="355" dirty="0">
                <a:latin typeface="Calibri"/>
                <a:cs typeface="Calibri"/>
              </a:rPr>
              <a:t>and</a:t>
            </a:r>
            <a:r>
              <a:rPr sz="2000" b="1" spc="170" dirty="0">
                <a:latin typeface="Times New Roman"/>
                <a:cs typeface="Times New Roman"/>
              </a:rPr>
              <a:t> </a:t>
            </a:r>
            <a:r>
              <a:rPr sz="2000" b="1" spc="310" dirty="0">
                <a:latin typeface="Calibri"/>
                <a:cs typeface="Calibri"/>
              </a:rPr>
              <a:t>game</a:t>
            </a:r>
            <a:r>
              <a:rPr sz="2000" b="1" spc="310" dirty="0">
                <a:latin typeface="Times New Roman"/>
                <a:cs typeface="Times New Roman"/>
              </a:rPr>
              <a:t> </a:t>
            </a:r>
            <a:r>
              <a:rPr sz="2000" b="1" spc="335" dirty="0">
                <a:latin typeface="Calibri"/>
                <a:cs typeface="Calibri"/>
              </a:rPr>
              <a:t>design</a:t>
            </a:r>
            <a:r>
              <a:rPr sz="2000" b="1" spc="335" dirty="0">
                <a:latin typeface="Times New Roman"/>
                <a:cs typeface="Times New Roman"/>
              </a:rPr>
              <a:t> </a:t>
            </a:r>
            <a:r>
              <a:rPr sz="2000" b="1" spc="305" dirty="0">
                <a:latin typeface="Calibri"/>
                <a:cs typeface="Calibri"/>
              </a:rPr>
              <a:t>techni</a:t>
            </a:r>
            <a:r>
              <a:rPr sz="2000" b="1" spc="340" dirty="0">
                <a:latin typeface="Calibri"/>
                <a:cs typeface="Calibri"/>
              </a:rPr>
              <a:t>q</a:t>
            </a:r>
            <a:r>
              <a:rPr sz="2000" b="1" spc="275" dirty="0">
                <a:latin typeface="Calibri"/>
                <a:cs typeface="Calibri"/>
              </a:rPr>
              <a:t>ues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425" dirty="0">
                <a:latin typeface="Calibri"/>
                <a:cs typeface="Calibri"/>
              </a:rPr>
              <a:t>in</a:t>
            </a:r>
            <a:r>
              <a:rPr sz="2000" b="1" spc="270" dirty="0">
                <a:latin typeface="Times New Roman"/>
                <a:cs typeface="Times New Roman"/>
              </a:rPr>
              <a:t> </a:t>
            </a:r>
            <a:r>
              <a:rPr sz="2000" b="1" spc="285" dirty="0">
                <a:latin typeface="Calibri"/>
                <a:cs typeface="Calibri"/>
              </a:rPr>
              <a:t>non-game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315" dirty="0">
                <a:latin typeface="Calibri"/>
                <a:cs typeface="Calibri"/>
              </a:rPr>
              <a:t>contexts.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611560" y="1215182"/>
            <a:ext cx="5224295" cy="246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/>
          <p:nvPr/>
        </p:nvSpPr>
        <p:spPr>
          <a:xfrm>
            <a:off x="4427984" y="3761656"/>
            <a:ext cx="4188718" cy="309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70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53841"/>
            <a:ext cx="7069038" cy="62688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hr-HR" b="1" spc="-45" dirty="0">
                <a:solidFill>
                  <a:srgbClr val="1F497D"/>
                </a:solidFill>
                <a:latin typeface="Calibri"/>
                <a:cs typeface="Calibri"/>
              </a:rPr>
              <a:t>Game</a:t>
            </a:r>
            <a:r>
              <a:rPr lang="hr-HR" b="1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lang="hr-HR" b="1" spc="50" dirty="0" err="1">
                <a:solidFill>
                  <a:srgbClr val="1F497D"/>
                </a:solidFill>
                <a:latin typeface="Calibri"/>
                <a:cs typeface="Calibri"/>
              </a:rPr>
              <a:t>Elements</a:t>
            </a:r>
            <a:endParaRPr lang="hr-HR" dirty="0">
              <a:latin typeface="Calibri"/>
              <a:cs typeface="Calibri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970430" y="2121657"/>
            <a:ext cx="7315199" cy="342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8237136" y="2502992"/>
            <a:ext cx="935181" cy="320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8285630" y="2530394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4">
                <a:moveTo>
                  <a:pt x="419099" y="0"/>
                </a:moveTo>
                <a:lnTo>
                  <a:pt x="351119" y="1439"/>
                </a:lnTo>
                <a:lnTo>
                  <a:pt x="286630" y="5605"/>
                </a:lnTo>
                <a:lnTo>
                  <a:pt x="226498" y="12272"/>
                </a:lnTo>
                <a:lnTo>
                  <a:pt x="171583" y="21215"/>
                </a:lnTo>
                <a:lnTo>
                  <a:pt x="122750" y="32205"/>
                </a:lnTo>
                <a:lnTo>
                  <a:pt x="80861" y="45019"/>
                </a:lnTo>
                <a:lnTo>
                  <a:pt x="32934" y="67161"/>
                </a:lnTo>
                <a:lnTo>
                  <a:pt x="1389" y="100950"/>
                </a:lnTo>
                <a:lnTo>
                  <a:pt x="0" y="109971"/>
                </a:lnTo>
                <a:lnTo>
                  <a:pt x="1389" y="118988"/>
                </a:lnTo>
                <a:lnTo>
                  <a:pt x="32934" y="152764"/>
                </a:lnTo>
                <a:lnTo>
                  <a:pt x="80861" y="174900"/>
                </a:lnTo>
                <a:lnTo>
                  <a:pt x="122750" y="187711"/>
                </a:lnTo>
                <a:lnTo>
                  <a:pt x="171583" y="198700"/>
                </a:lnTo>
                <a:lnTo>
                  <a:pt x="226498" y="207641"/>
                </a:lnTo>
                <a:lnTo>
                  <a:pt x="286630" y="214308"/>
                </a:lnTo>
                <a:lnTo>
                  <a:pt x="351119" y="218474"/>
                </a:lnTo>
                <a:lnTo>
                  <a:pt x="419099" y="219913"/>
                </a:lnTo>
                <a:lnTo>
                  <a:pt x="453473" y="219548"/>
                </a:lnTo>
                <a:lnTo>
                  <a:pt x="519815" y="216717"/>
                </a:lnTo>
                <a:lnTo>
                  <a:pt x="582233" y="211273"/>
                </a:lnTo>
                <a:lnTo>
                  <a:pt x="639865" y="203440"/>
                </a:lnTo>
                <a:lnTo>
                  <a:pt x="691846" y="193447"/>
                </a:lnTo>
                <a:lnTo>
                  <a:pt x="737315" y="181519"/>
                </a:lnTo>
                <a:lnTo>
                  <a:pt x="775409" y="167883"/>
                </a:lnTo>
                <a:lnTo>
                  <a:pt x="816834" y="144720"/>
                </a:lnTo>
                <a:lnTo>
                  <a:pt x="838199" y="109971"/>
                </a:lnTo>
                <a:lnTo>
                  <a:pt x="836810" y="100950"/>
                </a:lnTo>
                <a:lnTo>
                  <a:pt x="805265" y="67161"/>
                </a:lnTo>
                <a:lnTo>
                  <a:pt x="757338" y="45019"/>
                </a:lnTo>
                <a:lnTo>
                  <a:pt x="715449" y="32205"/>
                </a:lnTo>
                <a:lnTo>
                  <a:pt x="666616" y="21215"/>
                </a:lnTo>
                <a:lnTo>
                  <a:pt x="611701" y="12272"/>
                </a:lnTo>
                <a:lnTo>
                  <a:pt x="551568" y="5605"/>
                </a:lnTo>
                <a:lnTo>
                  <a:pt x="487080" y="1439"/>
                </a:lnTo>
                <a:lnTo>
                  <a:pt x="4190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8285630" y="2530394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4">
                <a:moveTo>
                  <a:pt x="0" y="109971"/>
                </a:moveTo>
                <a:lnTo>
                  <a:pt x="21365" y="75208"/>
                </a:lnTo>
                <a:lnTo>
                  <a:pt x="62790" y="52038"/>
                </a:lnTo>
                <a:lnTo>
                  <a:pt x="100883" y="38398"/>
                </a:lnTo>
                <a:lnTo>
                  <a:pt x="146353" y="26468"/>
                </a:lnTo>
                <a:lnTo>
                  <a:pt x="198334" y="16473"/>
                </a:lnTo>
                <a:lnTo>
                  <a:pt x="255966" y="8640"/>
                </a:lnTo>
                <a:lnTo>
                  <a:pt x="318384" y="3195"/>
                </a:lnTo>
                <a:lnTo>
                  <a:pt x="384726" y="364"/>
                </a:lnTo>
                <a:lnTo>
                  <a:pt x="419099" y="0"/>
                </a:lnTo>
                <a:lnTo>
                  <a:pt x="453473" y="364"/>
                </a:lnTo>
                <a:lnTo>
                  <a:pt x="519815" y="3195"/>
                </a:lnTo>
                <a:lnTo>
                  <a:pt x="582233" y="8640"/>
                </a:lnTo>
                <a:lnTo>
                  <a:pt x="639865" y="16473"/>
                </a:lnTo>
                <a:lnTo>
                  <a:pt x="691846" y="26468"/>
                </a:lnTo>
                <a:lnTo>
                  <a:pt x="737315" y="38398"/>
                </a:lnTo>
                <a:lnTo>
                  <a:pt x="775409" y="52038"/>
                </a:lnTo>
                <a:lnTo>
                  <a:pt x="816834" y="75208"/>
                </a:lnTo>
                <a:lnTo>
                  <a:pt x="838199" y="109971"/>
                </a:lnTo>
                <a:lnTo>
                  <a:pt x="836810" y="118988"/>
                </a:lnTo>
                <a:lnTo>
                  <a:pt x="805265" y="152764"/>
                </a:lnTo>
                <a:lnTo>
                  <a:pt x="757338" y="174900"/>
                </a:lnTo>
                <a:lnTo>
                  <a:pt x="715449" y="187711"/>
                </a:lnTo>
                <a:lnTo>
                  <a:pt x="666616" y="198700"/>
                </a:lnTo>
                <a:lnTo>
                  <a:pt x="611701" y="207641"/>
                </a:lnTo>
                <a:lnTo>
                  <a:pt x="551568" y="214308"/>
                </a:lnTo>
                <a:lnTo>
                  <a:pt x="487080" y="218474"/>
                </a:lnTo>
                <a:lnTo>
                  <a:pt x="419099" y="219913"/>
                </a:lnTo>
                <a:lnTo>
                  <a:pt x="384726" y="219548"/>
                </a:lnTo>
                <a:lnTo>
                  <a:pt x="318384" y="216717"/>
                </a:lnTo>
                <a:lnTo>
                  <a:pt x="255966" y="211273"/>
                </a:lnTo>
                <a:lnTo>
                  <a:pt x="198334" y="203440"/>
                </a:lnTo>
                <a:lnTo>
                  <a:pt x="146353" y="193447"/>
                </a:lnTo>
                <a:lnTo>
                  <a:pt x="100883" y="181519"/>
                </a:lnTo>
                <a:lnTo>
                  <a:pt x="62790" y="167883"/>
                </a:lnTo>
                <a:lnTo>
                  <a:pt x="21365" y="144720"/>
                </a:lnTo>
                <a:lnTo>
                  <a:pt x="0" y="109971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2601109" y="2041656"/>
            <a:ext cx="868679" cy="739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2920814" y="2327123"/>
            <a:ext cx="488315" cy="366395"/>
          </a:xfrm>
          <a:custGeom>
            <a:avLst/>
            <a:gdLst/>
            <a:ahLst/>
            <a:cxnLst/>
            <a:rect l="l" t="t" r="r" b="b"/>
            <a:pathLst>
              <a:path w="488314" h="366394">
                <a:moveTo>
                  <a:pt x="488015" y="366034"/>
                </a:moveTo>
                <a:lnTo>
                  <a:pt x="0" y="0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2875430" y="2293107"/>
            <a:ext cx="271145" cy="245745"/>
          </a:xfrm>
          <a:custGeom>
            <a:avLst/>
            <a:gdLst/>
            <a:ahLst/>
            <a:cxnLst/>
            <a:rect l="l" t="t" r="r" b="b"/>
            <a:pathLst>
              <a:path w="271145" h="245744">
                <a:moveTo>
                  <a:pt x="0" y="0"/>
                </a:moveTo>
                <a:lnTo>
                  <a:pt x="100451" y="235058"/>
                </a:lnTo>
                <a:lnTo>
                  <a:pt x="109876" y="242528"/>
                </a:lnTo>
                <a:lnTo>
                  <a:pt x="121460" y="245462"/>
                </a:lnTo>
                <a:lnTo>
                  <a:pt x="133624" y="243230"/>
                </a:lnTo>
                <a:lnTo>
                  <a:pt x="140681" y="238974"/>
                </a:lnTo>
                <a:lnTo>
                  <a:pt x="148149" y="229548"/>
                </a:lnTo>
                <a:lnTo>
                  <a:pt x="151091" y="217964"/>
                </a:lnTo>
                <a:lnTo>
                  <a:pt x="148864" y="205800"/>
                </a:lnTo>
                <a:lnTo>
                  <a:pt x="90738" y="68031"/>
                </a:lnTo>
                <a:lnTo>
                  <a:pt x="268033" y="68031"/>
                </a:lnTo>
                <a:lnTo>
                  <a:pt x="270906" y="60167"/>
                </a:lnTo>
                <a:lnTo>
                  <a:pt x="271049" y="55105"/>
                </a:lnTo>
                <a:lnTo>
                  <a:pt x="267253" y="42546"/>
                </a:lnTo>
                <a:lnTo>
                  <a:pt x="258395" y="33109"/>
                </a:lnTo>
                <a:lnTo>
                  <a:pt x="245821" y="28498"/>
                </a:lnTo>
                <a:lnTo>
                  <a:pt x="0" y="0"/>
                </a:lnTo>
                <a:close/>
              </a:path>
              <a:path w="271145" h="245744">
                <a:moveTo>
                  <a:pt x="268033" y="68031"/>
                </a:moveTo>
                <a:lnTo>
                  <a:pt x="90738" y="68031"/>
                </a:lnTo>
                <a:lnTo>
                  <a:pt x="244288" y="85419"/>
                </a:lnTo>
                <a:lnTo>
                  <a:pt x="256869" y="81612"/>
                </a:lnTo>
                <a:lnTo>
                  <a:pt x="266311" y="72748"/>
                </a:lnTo>
                <a:lnTo>
                  <a:pt x="268033" y="68031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539552" y="1700808"/>
            <a:ext cx="939338" cy="3241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589430" y="1730294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4">
                <a:moveTo>
                  <a:pt x="419099" y="0"/>
                </a:moveTo>
                <a:lnTo>
                  <a:pt x="351121" y="1439"/>
                </a:lnTo>
                <a:lnTo>
                  <a:pt x="286634" y="5605"/>
                </a:lnTo>
                <a:lnTo>
                  <a:pt x="226502" y="12272"/>
                </a:lnTo>
                <a:lnTo>
                  <a:pt x="171587" y="21215"/>
                </a:lnTo>
                <a:lnTo>
                  <a:pt x="122754" y="32205"/>
                </a:lnTo>
                <a:lnTo>
                  <a:pt x="80863" y="45019"/>
                </a:lnTo>
                <a:lnTo>
                  <a:pt x="32935" y="67161"/>
                </a:lnTo>
                <a:lnTo>
                  <a:pt x="1389" y="100950"/>
                </a:lnTo>
                <a:lnTo>
                  <a:pt x="0" y="109971"/>
                </a:lnTo>
                <a:lnTo>
                  <a:pt x="1389" y="118988"/>
                </a:lnTo>
                <a:lnTo>
                  <a:pt x="32935" y="152764"/>
                </a:lnTo>
                <a:lnTo>
                  <a:pt x="80863" y="174900"/>
                </a:lnTo>
                <a:lnTo>
                  <a:pt x="122754" y="187711"/>
                </a:lnTo>
                <a:lnTo>
                  <a:pt x="171587" y="198700"/>
                </a:lnTo>
                <a:lnTo>
                  <a:pt x="226502" y="207641"/>
                </a:lnTo>
                <a:lnTo>
                  <a:pt x="286634" y="214308"/>
                </a:lnTo>
                <a:lnTo>
                  <a:pt x="351121" y="218474"/>
                </a:lnTo>
                <a:lnTo>
                  <a:pt x="419099" y="219913"/>
                </a:lnTo>
                <a:lnTo>
                  <a:pt x="453472" y="219548"/>
                </a:lnTo>
                <a:lnTo>
                  <a:pt x="519813" y="216717"/>
                </a:lnTo>
                <a:lnTo>
                  <a:pt x="582231" y="211273"/>
                </a:lnTo>
                <a:lnTo>
                  <a:pt x="639862" y="203440"/>
                </a:lnTo>
                <a:lnTo>
                  <a:pt x="691844" y="193447"/>
                </a:lnTo>
                <a:lnTo>
                  <a:pt x="737313" y="181519"/>
                </a:lnTo>
                <a:lnTo>
                  <a:pt x="775408" y="167883"/>
                </a:lnTo>
                <a:lnTo>
                  <a:pt x="816833" y="144720"/>
                </a:lnTo>
                <a:lnTo>
                  <a:pt x="838199" y="109971"/>
                </a:lnTo>
                <a:lnTo>
                  <a:pt x="836810" y="100950"/>
                </a:lnTo>
                <a:lnTo>
                  <a:pt x="805264" y="67161"/>
                </a:lnTo>
                <a:lnTo>
                  <a:pt x="757336" y="45019"/>
                </a:lnTo>
                <a:lnTo>
                  <a:pt x="715447" y="32205"/>
                </a:lnTo>
                <a:lnTo>
                  <a:pt x="666613" y="21215"/>
                </a:lnTo>
                <a:lnTo>
                  <a:pt x="611699" y="12272"/>
                </a:lnTo>
                <a:lnTo>
                  <a:pt x="551566" y="5605"/>
                </a:lnTo>
                <a:lnTo>
                  <a:pt x="487079" y="1439"/>
                </a:lnTo>
                <a:lnTo>
                  <a:pt x="4190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>
            <a:off x="589430" y="1730294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4">
                <a:moveTo>
                  <a:pt x="0" y="109971"/>
                </a:moveTo>
                <a:lnTo>
                  <a:pt x="21366" y="75208"/>
                </a:lnTo>
                <a:lnTo>
                  <a:pt x="62792" y="52038"/>
                </a:lnTo>
                <a:lnTo>
                  <a:pt x="100887" y="38398"/>
                </a:lnTo>
                <a:lnTo>
                  <a:pt x="146356" y="26468"/>
                </a:lnTo>
                <a:lnTo>
                  <a:pt x="198338" y="16473"/>
                </a:lnTo>
                <a:lnTo>
                  <a:pt x="255970" y="8640"/>
                </a:lnTo>
                <a:lnTo>
                  <a:pt x="318387" y="3195"/>
                </a:lnTo>
                <a:lnTo>
                  <a:pt x="384728" y="364"/>
                </a:lnTo>
                <a:lnTo>
                  <a:pt x="419099" y="0"/>
                </a:lnTo>
                <a:lnTo>
                  <a:pt x="453472" y="364"/>
                </a:lnTo>
                <a:lnTo>
                  <a:pt x="519813" y="3195"/>
                </a:lnTo>
                <a:lnTo>
                  <a:pt x="582231" y="8640"/>
                </a:lnTo>
                <a:lnTo>
                  <a:pt x="639862" y="16473"/>
                </a:lnTo>
                <a:lnTo>
                  <a:pt x="691844" y="26468"/>
                </a:lnTo>
                <a:lnTo>
                  <a:pt x="737313" y="38398"/>
                </a:lnTo>
                <a:lnTo>
                  <a:pt x="775408" y="52038"/>
                </a:lnTo>
                <a:lnTo>
                  <a:pt x="816833" y="75208"/>
                </a:lnTo>
                <a:lnTo>
                  <a:pt x="838199" y="109971"/>
                </a:lnTo>
                <a:lnTo>
                  <a:pt x="836810" y="118988"/>
                </a:lnTo>
                <a:lnTo>
                  <a:pt x="805264" y="152764"/>
                </a:lnTo>
                <a:lnTo>
                  <a:pt x="757336" y="174900"/>
                </a:lnTo>
                <a:lnTo>
                  <a:pt x="715447" y="187711"/>
                </a:lnTo>
                <a:lnTo>
                  <a:pt x="666613" y="198700"/>
                </a:lnTo>
                <a:lnTo>
                  <a:pt x="611699" y="207641"/>
                </a:lnTo>
                <a:lnTo>
                  <a:pt x="551566" y="214308"/>
                </a:lnTo>
                <a:lnTo>
                  <a:pt x="487079" y="218474"/>
                </a:lnTo>
                <a:lnTo>
                  <a:pt x="419099" y="219913"/>
                </a:lnTo>
                <a:lnTo>
                  <a:pt x="384728" y="219548"/>
                </a:lnTo>
                <a:lnTo>
                  <a:pt x="318387" y="216717"/>
                </a:lnTo>
                <a:lnTo>
                  <a:pt x="255970" y="211273"/>
                </a:lnTo>
                <a:lnTo>
                  <a:pt x="198338" y="203440"/>
                </a:lnTo>
                <a:lnTo>
                  <a:pt x="146356" y="193447"/>
                </a:lnTo>
                <a:lnTo>
                  <a:pt x="100887" y="181519"/>
                </a:lnTo>
                <a:lnTo>
                  <a:pt x="62792" y="167883"/>
                </a:lnTo>
                <a:lnTo>
                  <a:pt x="21366" y="144720"/>
                </a:lnTo>
                <a:lnTo>
                  <a:pt x="0" y="109971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/>
          <p:cNvSpPr/>
          <p:nvPr/>
        </p:nvSpPr>
        <p:spPr>
          <a:xfrm>
            <a:off x="3054164" y="2502995"/>
            <a:ext cx="1242751" cy="49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/>
          <p:cNvSpPr/>
          <p:nvPr/>
        </p:nvSpPr>
        <p:spPr>
          <a:xfrm>
            <a:off x="3104030" y="2530394"/>
            <a:ext cx="1143000" cy="391795"/>
          </a:xfrm>
          <a:custGeom>
            <a:avLst/>
            <a:gdLst/>
            <a:ahLst/>
            <a:cxnLst/>
            <a:rect l="l" t="t" r="r" b="b"/>
            <a:pathLst>
              <a:path w="1143000" h="391794">
                <a:moveTo>
                  <a:pt x="571499" y="0"/>
                </a:moveTo>
                <a:lnTo>
                  <a:pt x="524629" y="648"/>
                </a:lnTo>
                <a:lnTo>
                  <a:pt x="478802" y="2560"/>
                </a:lnTo>
                <a:lnTo>
                  <a:pt x="434165" y="5686"/>
                </a:lnTo>
                <a:lnTo>
                  <a:pt x="390865" y="9975"/>
                </a:lnTo>
                <a:lnTo>
                  <a:pt x="349050" y="15376"/>
                </a:lnTo>
                <a:lnTo>
                  <a:pt x="308867" y="21839"/>
                </a:lnTo>
                <a:lnTo>
                  <a:pt x="270462" y="29315"/>
                </a:lnTo>
                <a:lnTo>
                  <a:pt x="199578" y="47100"/>
                </a:lnTo>
                <a:lnTo>
                  <a:pt x="137573" y="68329"/>
                </a:lnTo>
                <a:lnTo>
                  <a:pt x="85626" y="92600"/>
                </a:lnTo>
                <a:lnTo>
                  <a:pt x="44912" y="119509"/>
                </a:lnTo>
                <a:lnTo>
                  <a:pt x="16609" y="148653"/>
                </a:lnTo>
                <a:lnTo>
                  <a:pt x="0" y="195681"/>
                </a:lnTo>
                <a:lnTo>
                  <a:pt x="1894" y="211731"/>
                </a:lnTo>
                <a:lnTo>
                  <a:pt x="29136" y="257535"/>
                </a:lnTo>
                <a:lnTo>
                  <a:pt x="63791" y="285613"/>
                </a:lnTo>
                <a:lnTo>
                  <a:pt x="110269" y="311252"/>
                </a:lnTo>
                <a:lnTo>
                  <a:pt x="167392" y="334053"/>
                </a:lnTo>
                <a:lnTo>
                  <a:pt x="233983" y="353610"/>
                </a:lnTo>
                <a:lnTo>
                  <a:pt x="308867" y="369523"/>
                </a:lnTo>
                <a:lnTo>
                  <a:pt x="349050" y="375986"/>
                </a:lnTo>
                <a:lnTo>
                  <a:pt x="390865" y="381388"/>
                </a:lnTo>
                <a:lnTo>
                  <a:pt x="434165" y="385676"/>
                </a:lnTo>
                <a:lnTo>
                  <a:pt x="478802" y="388802"/>
                </a:lnTo>
                <a:lnTo>
                  <a:pt x="524629" y="390714"/>
                </a:lnTo>
                <a:lnTo>
                  <a:pt x="571499" y="391363"/>
                </a:lnTo>
                <a:lnTo>
                  <a:pt x="618370" y="390714"/>
                </a:lnTo>
                <a:lnTo>
                  <a:pt x="664197" y="388802"/>
                </a:lnTo>
                <a:lnTo>
                  <a:pt x="708834" y="385676"/>
                </a:lnTo>
                <a:lnTo>
                  <a:pt x="752134" y="381388"/>
                </a:lnTo>
                <a:lnTo>
                  <a:pt x="793949" y="375986"/>
                </a:lnTo>
                <a:lnTo>
                  <a:pt x="834132" y="369523"/>
                </a:lnTo>
                <a:lnTo>
                  <a:pt x="872537" y="362048"/>
                </a:lnTo>
                <a:lnTo>
                  <a:pt x="943421" y="344262"/>
                </a:lnTo>
                <a:lnTo>
                  <a:pt x="1005426" y="323033"/>
                </a:lnTo>
                <a:lnTo>
                  <a:pt x="1057373" y="298762"/>
                </a:lnTo>
                <a:lnTo>
                  <a:pt x="1098087" y="271853"/>
                </a:lnTo>
                <a:lnTo>
                  <a:pt x="1126390" y="242709"/>
                </a:lnTo>
                <a:lnTo>
                  <a:pt x="1142999" y="195681"/>
                </a:lnTo>
                <a:lnTo>
                  <a:pt x="1141105" y="179631"/>
                </a:lnTo>
                <a:lnTo>
                  <a:pt x="1113863" y="133827"/>
                </a:lnTo>
                <a:lnTo>
                  <a:pt x="1079208" y="105750"/>
                </a:lnTo>
                <a:lnTo>
                  <a:pt x="1032730" y="80110"/>
                </a:lnTo>
                <a:lnTo>
                  <a:pt x="975607" y="57310"/>
                </a:lnTo>
                <a:lnTo>
                  <a:pt x="909015" y="37752"/>
                </a:lnTo>
                <a:lnTo>
                  <a:pt x="834132" y="21839"/>
                </a:lnTo>
                <a:lnTo>
                  <a:pt x="793949" y="15376"/>
                </a:lnTo>
                <a:lnTo>
                  <a:pt x="752134" y="9975"/>
                </a:lnTo>
                <a:lnTo>
                  <a:pt x="708834" y="5686"/>
                </a:lnTo>
                <a:lnTo>
                  <a:pt x="664197" y="2560"/>
                </a:lnTo>
                <a:lnTo>
                  <a:pt x="618370" y="648"/>
                </a:lnTo>
                <a:lnTo>
                  <a:pt x="5714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3104030" y="2530394"/>
            <a:ext cx="1143000" cy="391795"/>
          </a:xfrm>
          <a:custGeom>
            <a:avLst/>
            <a:gdLst/>
            <a:ahLst/>
            <a:cxnLst/>
            <a:rect l="l" t="t" r="r" b="b"/>
            <a:pathLst>
              <a:path w="1143000" h="391794">
                <a:moveTo>
                  <a:pt x="0" y="195681"/>
                </a:moveTo>
                <a:lnTo>
                  <a:pt x="16609" y="148653"/>
                </a:lnTo>
                <a:lnTo>
                  <a:pt x="44912" y="119509"/>
                </a:lnTo>
                <a:lnTo>
                  <a:pt x="85626" y="92600"/>
                </a:lnTo>
                <a:lnTo>
                  <a:pt x="137573" y="68329"/>
                </a:lnTo>
                <a:lnTo>
                  <a:pt x="199578" y="47100"/>
                </a:lnTo>
                <a:lnTo>
                  <a:pt x="270462" y="29315"/>
                </a:lnTo>
                <a:lnTo>
                  <a:pt x="308867" y="21839"/>
                </a:lnTo>
                <a:lnTo>
                  <a:pt x="349050" y="15376"/>
                </a:lnTo>
                <a:lnTo>
                  <a:pt x="390865" y="9975"/>
                </a:lnTo>
                <a:lnTo>
                  <a:pt x="434165" y="5686"/>
                </a:lnTo>
                <a:lnTo>
                  <a:pt x="478802" y="2560"/>
                </a:lnTo>
                <a:lnTo>
                  <a:pt x="524629" y="648"/>
                </a:lnTo>
                <a:lnTo>
                  <a:pt x="571499" y="0"/>
                </a:lnTo>
                <a:lnTo>
                  <a:pt x="618370" y="648"/>
                </a:lnTo>
                <a:lnTo>
                  <a:pt x="664197" y="2560"/>
                </a:lnTo>
                <a:lnTo>
                  <a:pt x="708834" y="5686"/>
                </a:lnTo>
                <a:lnTo>
                  <a:pt x="752134" y="9975"/>
                </a:lnTo>
                <a:lnTo>
                  <a:pt x="793949" y="15376"/>
                </a:lnTo>
                <a:lnTo>
                  <a:pt x="834132" y="21839"/>
                </a:lnTo>
                <a:lnTo>
                  <a:pt x="872537" y="29315"/>
                </a:lnTo>
                <a:lnTo>
                  <a:pt x="943421" y="47100"/>
                </a:lnTo>
                <a:lnTo>
                  <a:pt x="1005426" y="68329"/>
                </a:lnTo>
                <a:lnTo>
                  <a:pt x="1057373" y="92600"/>
                </a:lnTo>
                <a:lnTo>
                  <a:pt x="1098087" y="119509"/>
                </a:lnTo>
                <a:lnTo>
                  <a:pt x="1126390" y="148653"/>
                </a:lnTo>
                <a:lnTo>
                  <a:pt x="1142999" y="195681"/>
                </a:lnTo>
                <a:lnTo>
                  <a:pt x="1141105" y="211731"/>
                </a:lnTo>
                <a:lnTo>
                  <a:pt x="1113863" y="257535"/>
                </a:lnTo>
                <a:lnTo>
                  <a:pt x="1079208" y="285613"/>
                </a:lnTo>
                <a:lnTo>
                  <a:pt x="1032730" y="311252"/>
                </a:lnTo>
                <a:lnTo>
                  <a:pt x="975607" y="334053"/>
                </a:lnTo>
                <a:lnTo>
                  <a:pt x="909015" y="353610"/>
                </a:lnTo>
                <a:lnTo>
                  <a:pt x="834132" y="369523"/>
                </a:lnTo>
                <a:lnTo>
                  <a:pt x="793949" y="375986"/>
                </a:lnTo>
                <a:lnTo>
                  <a:pt x="752134" y="381388"/>
                </a:lnTo>
                <a:lnTo>
                  <a:pt x="708834" y="385676"/>
                </a:lnTo>
                <a:lnTo>
                  <a:pt x="664197" y="388802"/>
                </a:lnTo>
                <a:lnTo>
                  <a:pt x="618370" y="390714"/>
                </a:lnTo>
                <a:lnTo>
                  <a:pt x="571499" y="391363"/>
                </a:lnTo>
                <a:lnTo>
                  <a:pt x="524629" y="390714"/>
                </a:lnTo>
                <a:lnTo>
                  <a:pt x="478802" y="388802"/>
                </a:lnTo>
                <a:lnTo>
                  <a:pt x="434165" y="385676"/>
                </a:lnTo>
                <a:lnTo>
                  <a:pt x="390865" y="381388"/>
                </a:lnTo>
                <a:lnTo>
                  <a:pt x="349050" y="375986"/>
                </a:lnTo>
                <a:lnTo>
                  <a:pt x="308867" y="369523"/>
                </a:lnTo>
                <a:lnTo>
                  <a:pt x="270462" y="362048"/>
                </a:lnTo>
                <a:lnTo>
                  <a:pt x="199578" y="344262"/>
                </a:lnTo>
                <a:lnTo>
                  <a:pt x="137573" y="323033"/>
                </a:lnTo>
                <a:lnTo>
                  <a:pt x="85626" y="298762"/>
                </a:lnTo>
                <a:lnTo>
                  <a:pt x="44912" y="271853"/>
                </a:lnTo>
                <a:lnTo>
                  <a:pt x="16609" y="242709"/>
                </a:lnTo>
                <a:lnTo>
                  <a:pt x="0" y="195681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/>
          <p:cNvSpPr/>
          <p:nvPr/>
        </p:nvSpPr>
        <p:spPr>
          <a:xfrm>
            <a:off x="5951136" y="2727435"/>
            <a:ext cx="1471351" cy="3241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6"/>
          <p:cNvSpPr/>
          <p:nvPr/>
        </p:nvSpPr>
        <p:spPr>
          <a:xfrm>
            <a:off x="5999630" y="2756769"/>
            <a:ext cx="1371600" cy="220345"/>
          </a:xfrm>
          <a:custGeom>
            <a:avLst/>
            <a:gdLst/>
            <a:ahLst/>
            <a:cxnLst/>
            <a:rect l="l" t="t" r="r" b="b"/>
            <a:pathLst>
              <a:path w="1371600" h="220345">
                <a:moveTo>
                  <a:pt x="685799" y="0"/>
                </a:moveTo>
                <a:lnTo>
                  <a:pt x="629551" y="364"/>
                </a:lnTo>
                <a:lnTo>
                  <a:pt x="574555" y="1439"/>
                </a:lnTo>
                <a:lnTo>
                  <a:pt x="520988" y="3195"/>
                </a:lnTo>
                <a:lnTo>
                  <a:pt x="469027" y="5605"/>
                </a:lnTo>
                <a:lnTo>
                  <a:pt x="418848" y="8640"/>
                </a:lnTo>
                <a:lnTo>
                  <a:pt x="370627" y="12271"/>
                </a:lnTo>
                <a:lnTo>
                  <a:pt x="324541" y="16472"/>
                </a:lnTo>
                <a:lnTo>
                  <a:pt x="280767" y="21213"/>
                </a:lnTo>
                <a:lnTo>
                  <a:pt x="239481" y="26465"/>
                </a:lnTo>
                <a:lnTo>
                  <a:pt x="200859" y="32202"/>
                </a:lnTo>
                <a:lnTo>
                  <a:pt x="132314" y="45012"/>
                </a:lnTo>
                <a:lnTo>
                  <a:pt x="76544" y="59418"/>
                </a:lnTo>
                <a:lnTo>
                  <a:pt x="34960" y="75192"/>
                </a:lnTo>
                <a:lnTo>
                  <a:pt x="2273" y="100924"/>
                </a:lnTo>
                <a:lnTo>
                  <a:pt x="0" y="109941"/>
                </a:lnTo>
                <a:lnTo>
                  <a:pt x="2273" y="118962"/>
                </a:lnTo>
                <a:lnTo>
                  <a:pt x="34960" y="144705"/>
                </a:lnTo>
                <a:lnTo>
                  <a:pt x="76544" y="160484"/>
                </a:lnTo>
                <a:lnTo>
                  <a:pt x="132314" y="174893"/>
                </a:lnTo>
                <a:lnTo>
                  <a:pt x="200859" y="187707"/>
                </a:lnTo>
                <a:lnTo>
                  <a:pt x="239481" y="193444"/>
                </a:lnTo>
                <a:lnTo>
                  <a:pt x="280767" y="198698"/>
                </a:lnTo>
                <a:lnTo>
                  <a:pt x="324541" y="203439"/>
                </a:lnTo>
                <a:lnTo>
                  <a:pt x="370627" y="207640"/>
                </a:lnTo>
                <a:lnTo>
                  <a:pt x="418848" y="211272"/>
                </a:lnTo>
                <a:lnTo>
                  <a:pt x="469027" y="214307"/>
                </a:lnTo>
                <a:lnTo>
                  <a:pt x="520988" y="216717"/>
                </a:lnTo>
                <a:lnTo>
                  <a:pt x="574555" y="218474"/>
                </a:lnTo>
                <a:lnTo>
                  <a:pt x="629551" y="219548"/>
                </a:lnTo>
                <a:lnTo>
                  <a:pt x="685799" y="219913"/>
                </a:lnTo>
                <a:lnTo>
                  <a:pt x="742044" y="219548"/>
                </a:lnTo>
                <a:lnTo>
                  <a:pt x="797037" y="218474"/>
                </a:lnTo>
                <a:lnTo>
                  <a:pt x="850601" y="216717"/>
                </a:lnTo>
                <a:lnTo>
                  <a:pt x="902561" y="214307"/>
                </a:lnTo>
                <a:lnTo>
                  <a:pt x="952739" y="211272"/>
                </a:lnTo>
                <a:lnTo>
                  <a:pt x="1000959" y="207640"/>
                </a:lnTo>
                <a:lnTo>
                  <a:pt x="1047044" y="203439"/>
                </a:lnTo>
                <a:lnTo>
                  <a:pt x="1090819" y="198698"/>
                </a:lnTo>
                <a:lnTo>
                  <a:pt x="1132106" y="193444"/>
                </a:lnTo>
                <a:lnTo>
                  <a:pt x="1170729" y="187707"/>
                </a:lnTo>
                <a:lnTo>
                  <a:pt x="1239276" y="174893"/>
                </a:lnTo>
                <a:lnTo>
                  <a:pt x="1295049" y="160484"/>
                </a:lnTo>
                <a:lnTo>
                  <a:pt x="1336636" y="144705"/>
                </a:lnTo>
                <a:lnTo>
                  <a:pt x="1369326" y="118962"/>
                </a:lnTo>
                <a:lnTo>
                  <a:pt x="1371599" y="109941"/>
                </a:lnTo>
                <a:lnTo>
                  <a:pt x="1369326" y="100924"/>
                </a:lnTo>
                <a:lnTo>
                  <a:pt x="1336636" y="75192"/>
                </a:lnTo>
                <a:lnTo>
                  <a:pt x="1295049" y="59418"/>
                </a:lnTo>
                <a:lnTo>
                  <a:pt x="1239276" y="45012"/>
                </a:lnTo>
                <a:lnTo>
                  <a:pt x="1170729" y="32202"/>
                </a:lnTo>
                <a:lnTo>
                  <a:pt x="1132106" y="26465"/>
                </a:lnTo>
                <a:lnTo>
                  <a:pt x="1090819" y="21213"/>
                </a:lnTo>
                <a:lnTo>
                  <a:pt x="1047044" y="16472"/>
                </a:lnTo>
                <a:lnTo>
                  <a:pt x="1000959" y="12271"/>
                </a:lnTo>
                <a:lnTo>
                  <a:pt x="952739" y="8640"/>
                </a:lnTo>
                <a:lnTo>
                  <a:pt x="902561" y="5605"/>
                </a:lnTo>
                <a:lnTo>
                  <a:pt x="850601" y="3195"/>
                </a:lnTo>
                <a:lnTo>
                  <a:pt x="797037" y="1439"/>
                </a:lnTo>
                <a:lnTo>
                  <a:pt x="742044" y="364"/>
                </a:lnTo>
                <a:lnTo>
                  <a:pt x="6857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7"/>
          <p:cNvSpPr/>
          <p:nvPr/>
        </p:nvSpPr>
        <p:spPr>
          <a:xfrm>
            <a:off x="5999630" y="2756769"/>
            <a:ext cx="1371600" cy="220345"/>
          </a:xfrm>
          <a:custGeom>
            <a:avLst/>
            <a:gdLst/>
            <a:ahLst/>
            <a:cxnLst/>
            <a:rect l="l" t="t" r="r" b="b"/>
            <a:pathLst>
              <a:path w="1371600" h="220345">
                <a:moveTo>
                  <a:pt x="0" y="109941"/>
                </a:moveTo>
                <a:lnTo>
                  <a:pt x="34960" y="75192"/>
                </a:lnTo>
                <a:lnTo>
                  <a:pt x="76544" y="59418"/>
                </a:lnTo>
                <a:lnTo>
                  <a:pt x="132314" y="45012"/>
                </a:lnTo>
                <a:lnTo>
                  <a:pt x="200859" y="32202"/>
                </a:lnTo>
                <a:lnTo>
                  <a:pt x="239481" y="26465"/>
                </a:lnTo>
                <a:lnTo>
                  <a:pt x="280767" y="21213"/>
                </a:lnTo>
                <a:lnTo>
                  <a:pt x="324541" y="16472"/>
                </a:lnTo>
                <a:lnTo>
                  <a:pt x="370627" y="12271"/>
                </a:lnTo>
                <a:lnTo>
                  <a:pt x="418848" y="8640"/>
                </a:lnTo>
                <a:lnTo>
                  <a:pt x="469027" y="5605"/>
                </a:lnTo>
                <a:lnTo>
                  <a:pt x="520988" y="3195"/>
                </a:lnTo>
                <a:lnTo>
                  <a:pt x="574555" y="1439"/>
                </a:lnTo>
                <a:lnTo>
                  <a:pt x="629551" y="364"/>
                </a:lnTo>
                <a:lnTo>
                  <a:pt x="685799" y="0"/>
                </a:lnTo>
                <a:lnTo>
                  <a:pt x="742044" y="364"/>
                </a:lnTo>
                <a:lnTo>
                  <a:pt x="797037" y="1439"/>
                </a:lnTo>
                <a:lnTo>
                  <a:pt x="850601" y="3195"/>
                </a:lnTo>
                <a:lnTo>
                  <a:pt x="902561" y="5605"/>
                </a:lnTo>
                <a:lnTo>
                  <a:pt x="952739" y="8640"/>
                </a:lnTo>
                <a:lnTo>
                  <a:pt x="1000959" y="12271"/>
                </a:lnTo>
                <a:lnTo>
                  <a:pt x="1047044" y="16472"/>
                </a:lnTo>
                <a:lnTo>
                  <a:pt x="1090819" y="21213"/>
                </a:lnTo>
                <a:lnTo>
                  <a:pt x="1132106" y="26465"/>
                </a:lnTo>
                <a:lnTo>
                  <a:pt x="1170729" y="32202"/>
                </a:lnTo>
                <a:lnTo>
                  <a:pt x="1239276" y="45012"/>
                </a:lnTo>
                <a:lnTo>
                  <a:pt x="1295049" y="59418"/>
                </a:lnTo>
                <a:lnTo>
                  <a:pt x="1336636" y="75192"/>
                </a:lnTo>
                <a:lnTo>
                  <a:pt x="1369326" y="100924"/>
                </a:lnTo>
                <a:lnTo>
                  <a:pt x="1371599" y="109941"/>
                </a:lnTo>
                <a:lnTo>
                  <a:pt x="1369326" y="118962"/>
                </a:lnTo>
                <a:lnTo>
                  <a:pt x="1336636" y="144705"/>
                </a:lnTo>
                <a:lnTo>
                  <a:pt x="1295049" y="160484"/>
                </a:lnTo>
                <a:lnTo>
                  <a:pt x="1239276" y="174893"/>
                </a:lnTo>
                <a:lnTo>
                  <a:pt x="1170729" y="187707"/>
                </a:lnTo>
                <a:lnTo>
                  <a:pt x="1132106" y="193444"/>
                </a:lnTo>
                <a:lnTo>
                  <a:pt x="1090819" y="198698"/>
                </a:lnTo>
                <a:lnTo>
                  <a:pt x="1047044" y="203439"/>
                </a:lnTo>
                <a:lnTo>
                  <a:pt x="1000959" y="207640"/>
                </a:lnTo>
                <a:lnTo>
                  <a:pt x="952739" y="211272"/>
                </a:lnTo>
                <a:lnTo>
                  <a:pt x="902561" y="214307"/>
                </a:lnTo>
                <a:lnTo>
                  <a:pt x="850601" y="216717"/>
                </a:lnTo>
                <a:lnTo>
                  <a:pt x="797037" y="218474"/>
                </a:lnTo>
                <a:lnTo>
                  <a:pt x="742044" y="219548"/>
                </a:lnTo>
                <a:lnTo>
                  <a:pt x="685799" y="219913"/>
                </a:lnTo>
                <a:lnTo>
                  <a:pt x="629551" y="219548"/>
                </a:lnTo>
                <a:lnTo>
                  <a:pt x="574555" y="218474"/>
                </a:lnTo>
                <a:lnTo>
                  <a:pt x="520988" y="216717"/>
                </a:lnTo>
                <a:lnTo>
                  <a:pt x="469027" y="214307"/>
                </a:lnTo>
                <a:lnTo>
                  <a:pt x="418848" y="211272"/>
                </a:lnTo>
                <a:lnTo>
                  <a:pt x="370627" y="207640"/>
                </a:lnTo>
                <a:lnTo>
                  <a:pt x="324541" y="203439"/>
                </a:lnTo>
                <a:lnTo>
                  <a:pt x="280767" y="198698"/>
                </a:lnTo>
                <a:lnTo>
                  <a:pt x="239481" y="193444"/>
                </a:lnTo>
                <a:lnTo>
                  <a:pt x="200859" y="187707"/>
                </a:lnTo>
                <a:lnTo>
                  <a:pt x="132314" y="174893"/>
                </a:lnTo>
                <a:lnTo>
                  <a:pt x="76544" y="160484"/>
                </a:lnTo>
                <a:lnTo>
                  <a:pt x="34960" y="144705"/>
                </a:lnTo>
                <a:lnTo>
                  <a:pt x="2273" y="118962"/>
                </a:lnTo>
                <a:lnTo>
                  <a:pt x="0" y="109941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8"/>
          <p:cNvSpPr/>
          <p:nvPr/>
        </p:nvSpPr>
        <p:spPr>
          <a:xfrm>
            <a:off x="1154696" y="3467282"/>
            <a:ext cx="640080" cy="5735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/>
          <p:nvPr/>
        </p:nvSpPr>
        <p:spPr>
          <a:xfrm>
            <a:off x="1473005" y="3755873"/>
            <a:ext cx="259715" cy="194945"/>
          </a:xfrm>
          <a:custGeom>
            <a:avLst/>
            <a:gdLst/>
            <a:ahLst/>
            <a:cxnLst/>
            <a:rect l="l" t="t" r="r" b="b"/>
            <a:pathLst>
              <a:path w="259714" h="194945">
                <a:moveTo>
                  <a:pt x="259424" y="194584"/>
                </a:moveTo>
                <a:lnTo>
                  <a:pt x="0" y="0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0"/>
          <p:cNvSpPr/>
          <p:nvPr/>
        </p:nvSpPr>
        <p:spPr>
          <a:xfrm>
            <a:off x="1427630" y="3721857"/>
            <a:ext cx="271145" cy="245745"/>
          </a:xfrm>
          <a:custGeom>
            <a:avLst/>
            <a:gdLst/>
            <a:ahLst/>
            <a:cxnLst/>
            <a:rect l="l" t="t" r="r" b="b"/>
            <a:pathLst>
              <a:path w="271144" h="245745">
                <a:moveTo>
                  <a:pt x="0" y="0"/>
                </a:moveTo>
                <a:lnTo>
                  <a:pt x="100450" y="235060"/>
                </a:lnTo>
                <a:lnTo>
                  <a:pt x="109877" y="242528"/>
                </a:lnTo>
                <a:lnTo>
                  <a:pt x="121461" y="245462"/>
                </a:lnTo>
                <a:lnTo>
                  <a:pt x="133624" y="243230"/>
                </a:lnTo>
                <a:lnTo>
                  <a:pt x="140684" y="238974"/>
                </a:lnTo>
                <a:lnTo>
                  <a:pt x="148150" y="229548"/>
                </a:lnTo>
                <a:lnTo>
                  <a:pt x="151085" y="217964"/>
                </a:lnTo>
                <a:lnTo>
                  <a:pt x="148852" y="205800"/>
                </a:lnTo>
                <a:lnTo>
                  <a:pt x="90738" y="68031"/>
                </a:lnTo>
                <a:lnTo>
                  <a:pt x="268045" y="68031"/>
                </a:lnTo>
                <a:lnTo>
                  <a:pt x="270927" y="60167"/>
                </a:lnTo>
                <a:lnTo>
                  <a:pt x="271065" y="55123"/>
                </a:lnTo>
                <a:lnTo>
                  <a:pt x="267261" y="42556"/>
                </a:lnTo>
                <a:lnTo>
                  <a:pt x="258399" y="33112"/>
                </a:lnTo>
                <a:lnTo>
                  <a:pt x="245827" y="28498"/>
                </a:lnTo>
                <a:lnTo>
                  <a:pt x="0" y="0"/>
                </a:lnTo>
                <a:close/>
              </a:path>
              <a:path w="271144" h="245745">
                <a:moveTo>
                  <a:pt x="268045" y="68031"/>
                </a:moveTo>
                <a:lnTo>
                  <a:pt x="90738" y="68031"/>
                </a:lnTo>
                <a:lnTo>
                  <a:pt x="244301" y="85418"/>
                </a:lnTo>
                <a:lnTo>
                  <a:pt x="256873" y="81609"/>
                </a:lnTo>
                <a:lnTo>
                  <a:pt x="266317" y="72745"/>
                </a:lnTo>
                <a:lnTo>
                  <a:pt x="268045" y="68031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1"/>
          <p:cNvSpPr/>
          <p:nvPr/>
        </p:nvSpPr>
        <p:spPr>
          <a:xfrm>
            <a:off x="1574488" y="3878768"/>
            <a:ext cx="939338" cy="320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2"/>
          <p:cNvSpPr/>
          <p:nvPr/>
        </p:nvSpPr>
        <p:spPr>
          <a:xfrm>
            <a:off x="1624917" y="3904219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5">
                <a:moveTo>
                  <a:pt x="419087" y="0"/>
                </a:moveTo>
                <a:lnTo>
                  <a:pt x="351108" y="1439"/>
                </a:lnTo>
                <a:lnTo>
                  <a:pt x="286622" y="5605"/>
                </a:lnTo>
                <a:lnTo>
                  <a:pt x="226491" y="12272"/>
                </a:lnTo>
                <a:lnTo>
                  <a:pt x="171578" y="21215"/>
                </a:lnTo>
                <a:lnTo>
                  <a:pt x="122746" y="32205"/>
                </a:lnTo>
                <a:lnTo>
                  <a:pt x="80858" y="45019"/>
                </a:lnTo>
                <a:lnTo>
                  <a:pt x="32933" y="67161"/>
                </a:lnTo>
                <a:lnTo>
                  <a:pt x="1389" y="100950"/>
                </a:lnTo>
                <a:lnTo>
                  <a:pt x="0" y="109971"/>
                </a:lnTo>
                <a:lnTo>
                  <a:pt x="1389" y="118988"/>
                </a:lnTo>
                <a:lnTo>
                  <a:pt x="32933" y="152764"/>
                </a:lnTo>
                <a:lnTo>
                  <a:pt x="80858" y="174900"/>
                </a:lnTo>
                <a:lnTo>
                  <a:pt x="122746" y="187711"/>
                </a:lnTo>
                <a:lnTo>
                  <a:pt x="171578" y="198700"/>
                </a:lnTo>
                <a:lnTo>
                  <a:pt x="226491" y="207641"/>
                </a:lnTo>
                <a:lnTo>
                  <a:pt x="286622" y="214308"/>
                </a:lnTo>
                <a:lnTo>
                  <a:pt x="351108" y="218474"/>
                </a:lnTo>
                <a:lnTo>
                  <a:pt x="419087" y="219913"/>
                </a:lnTo>
                <a:lnTo>
                  <a:pt x="453461" y="219548"/>
                </a:lnTo>
                <a:lnTo>
                  <a:pt x="519804" y="216717"/>
                </a:lnTo>
                <a:lnTo>
                  <a:pt x="582222" y="211273"/>
                </a:lnTo>
                <a:lnTo>
                  <a:pt x="639854" y="203440"/>
                </a:lnTo>
                <a:lnTo>
                  <a:pt x="691835" y="193447"/>
                </a:lnTo>
                <a:lnTo>
                  <a:pt x="737304" y="181519"/>
                </a:lnTo>
                <a:lnTo>
                  <a:pt x="775398" y="167883"/>
                </a:lnTo>
                <a:lnTo>
                  <a:pt x="816822" y="144720"/>
                </a:lnTo>
                <a:lnTo>
                  <a:pt x="838187" y="109971"/>
                </a:lnTo>
                <a:lnTo>
                  <a:pt x="836798" y="100950"/>
                </a:lnTo>
                <a:lnTo>
                  <a:pt x="805253" y="67161"/>
                </a:lnTo>
                <a:lnTo>
                  <a:pt x="757327" y="45019"/>
                </a:lnTo>
                <a:lnTo>
                  <a:pt x="715438" y="32205"/>
                </a:lnTo>
                <a:lnTo>
                  <a:pt x="666605" y="21215"/>
                </a:lnTo>
                <a:lnTo>
                  <a:pt x="611690" y="12272"/>
                </a:lnTo>
                <a:lnTo>
                  <a:pt x="551557" y="5605"/>
                </a:lnTo>
                <a:lnTo>
                  <a:pt x="487069" y="1439"/>
                </a:lnTo>
                <a:lnTo>
                  <a:pt x="419087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3"/>
          <p:cNvSpPr/>
          <p:nvPr/>
        </p:nvSpPr>
        <p:spPr>
          <a:xfrm>
            <a:off x="1624917" y="3904219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5">
                <a:moveTo>
                  <a:pt x="0" y="109971"/>
                </a:moveTo>
                <a:lnTo>
                  <a:pt x="21365" y="75208"/>
                </a:lnTo>
                <a:lnTo>
                  <a:pt x="62788" y="52038"/>
                </a:lnTo>
                <a:lnTo>
                  <a:pt x="100881" y="38398"/>
                </a:lnTo>
                <a:lnTo>
                  <a:pt x="146350" y="26468"/>
                </a:lnTo>
                <a:lnTo>
                  <a:pt x="198332" y="16473"/>
                </a:lnTo>
                <a:lnTo>
                  <a:pt x="255963" y="8640"/>
                </a:lnTo>
                <a:lnTo>
                  <a:pt x="318382" y="3195"/>
                </a:lnTo>
                <a:lnTo>
                  <a:pt x="384726" y="364"/>
                </a:lnTo>
                <a:lnTo>
                  <a:pt x="419099" y="0"/>
                </a:lnTo>
                <a:lnTo>
                  <a:pt x="453471" y="364"/>
                </a:lnTo>
                <a:lnTo>
                  <a:pt x="519811" y="3195"/>
                </a:lnTo>
                <a:lnTo>
                  <a:pt x="582227" y="8640"/>
                </a:lnTo>
                <a:lnTo>
                  <a:pt x="639857" y="16473"/>
                </a:lnTo>
                <a:lnTo>
                  <a:pt x="691837" y="26468"/>
                </a:lnTo>
                <a:lnTo>
                  <a:pt x="737305" y="38398"/>
                </a:lnTo>
                <a:lnTo>
                  <a:pt x="775398" y="52038"/>
                </a:lnTo>
                <a:lnTo>
                  <a:pt x="816822" y="75208"/>
                </a:lnTo>
                <a:lnTo>
                  <a:pt x="838187" y="109971"/>
                </a:lnTo>
                <a:lnTo>
                  <a:pt x="836798" y="118988"/>
                </a:lnTo>
                <a:lnTo>
                  <a:pt x="805253" y="152764"/>
                </a:lnTo>
                <a:lnTo>
                  <a:pt x="757328" y="174900"/>
                </a:lnTo>
                <a:lnTo>
                  <a:pt x="715439" y="187711"/>
                </a:lnTo>
                <a:lnTo>
                  <a:pt x="666607" y="198700"/>
                </a:lnTo>
                <a:lnTo>
                  <a:pt x="611695" y="207641"/>
                </a:lnTo>
                <a:lnTo>
                  <a:pt x="551564" y="214308"/>
                </a:lnTo>
                <a:lnTo>
                  <a:pt x="487078" y="218474"/>
                </a:lnTo>
                <a:lnTo>
                  <a:pt x="419099" y="219913"/>
                </a:lnTo>
                <a:lnTo>
                  <a:pt x="384726" y="219548"/>
                </a:lnTo>
                <a:lnTo>
                  <a:pt x="318382" y="216717"/>
                </a:lnTo>
                <a:lnTo>
                  <a:pt x="255963" y="211273"/>
                </a:lnTo>
                <a:lnTo>
                  <a:pt x="198332" y="203440"/>
                </a:lnTo>
                <a:lnTo>
                  <a:pt x="146350" y="193447"/>
                </a:lnTo>
                <a:lnTo>
                  <a:pt x="100881" y="181519"/>
                </a:lnTo>
                <a:lnTo>
                  <a:pt x="62788" y="167883"/>
                </a:lnTo>
                <a:lnTo>
                  <a:pt x="21365" y="144720"/>
                </a:lnTo>
                <a:lnTo>
                  <a:pt x="0" y="109971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4"/>
          <p:cNvSpPr/>
          <p:nvPr/>
        </p:nvSpPr>
        <p:spPr>
          <a:xfrm>
            <a:off x="6774096" y="1983461"/>
            <a:ext cx="1097279" cy="914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5"/>
          <p:cNvSpPr/>
          <p:nvPr/>
        </p:nvSpPr>
        <p:spPr>
          <a:xfrm>
            <a:off x="6837830" y="2269973"/>
            <a:ext cx="716915" cy="537845"/>
          </a:xfrm>
          <a:custGeom>
            <a:avLst/>
            <a:gdLst/>
            <a:ahLst/>
            <a:cxnLst/>
            <a:rect l="l" t="t" r="r" b="b"/>
            <a:pathLst>
              <a:path w="716915" h="537844">
                <a:moveTo>
                  <a:pt x="0" y="537484"/>
                </a:moveTo>
                <a:lnTo>
                  <a:pt x="716615" y="0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6"/>
          <p:cNvSpPr/>
          <p:nvPr/>
        </p:nvSpPr>
        <p:spPr>
          <a:xfrm>
            <a:off x="7328757" y="2235957"/>
            <a:ext cx="271145" cy="245745"/>
          </a:xfrm>
          <a:custGeom>
            <a:avLst/>
            <a:gdLst/>
            <a:ahLst/>
            <a:cxnLst/>
            <a:rect l="l" t="t" r="r" b="b"/>
            <a:pathLst>
              <a:path w="271145" h="245744">
                <a:moveTo>
                  <a:pt x="241999" y="68031"/>
                </a:moveTo>
                <a:lnTo>
                  <a:pt x="180333" y="68031"/>
                </a:lnTo>
                <a:lnTo>
                  <a:pt x="122208" y="205800"/>
                </a:lnTo>
                <a:lnTo>
                  <a:pt x="119981" y="217964"/>
                </a:lnTo>
                <a:lnTo>
                  <a:pt x="122923" y="229548"/>
                </a:lnTo>
                <a:lnTo>
                  <a:pt x="130390" y="238974"/>
                </a:lnTo>
                <a:lnTo>
                  <a:pt x="137448" y="243230"/>
                </a:lnTo>
                <a:lnTo>
                  <a:pt x="149612" y="245462"/>
                </a:lnTo>
                <a:lnTo>
                  <a:pt x="161195" y="242528"/>
                </a:lnTo>
                <a:lnTo>
                  <a:pt x="170621" y="235058"/>
                </a:lnTo>
                <a:lnTo>
                  <a:pt x="241999" y="68031"/>
                </a:lnTo>
                <a:close/>
              </a:path>
              <a:path w="271145" h="245744">
                <a:moveTo>
                  <a:pt x="271072" y="0"/>
                </a:moveTo>
                <a:lnTo>
                  <a:pt x="25251" y="28498"/>
                </a:lnTo>
                <a:lnTo>
                  <a:pt x="12671" y="33113"/>
                </a:lnTo>
                <a:lnTo>
                  <a:pt x="3806" y="42557"/>
                </a:lnTo>
                <a:lnTo>
                  <a:pt x="0" y="55125"/>
                </a:lnTo>
                <a:lnTo>
                  <a:pt x="136" y="60167"/>
                </a:lnTo>
                <a:lnTo>
                  <a:pt x="4747" y="72742"/>
                </a:lnTo>
                <a:lnTo>
                  <a:pt x="14189" y="81605"/>
                </a:lnTo>
                <a:lnTo>
                  <a:pt x="26762" y="85417"/>
                </a:lnTo>
                <a:lnTo>
                  <a:pt x="180333" y="68031"/>
                </a:lnTo>
                <a:lnTo>
                  <a:pt x="241999" y="68031"/>
                </a:lnTo>
                <a:lnTo>
                  <a:pt x="271072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7"/>
          <p:cNvSpPr/>
          <p:nvPr/>
        </p:nvSpPr>
        <p:spPr>
          <a:xfrm>
            <a:off x="1208728" y="1846286"/>
            <a:ext cx="644237" cy="6234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8"/>
          <p:cNvSpPr/>
          <p:nvPr/>
        </p:nvSpPr>
        <p:spPr>
          <a:xfrm>
            <a:off x="1275230" y="1893057"/>
            <a:ext cx="263525" cy="247015"/>
          </a:xfrm>
          <a:custGeom>
            <a:avLst/>
            <a:gdLst/>
            <a:ahLst/>
            <a:cxnLst/>
            <a:rect l="l" t="t" r="r" b="b"/>
            <a:pathLst>
              <a:path w="263525" h="247014">
                <a:moveTo>
                  <a:pt x="0" y="0"/>
                </a:moveTo>
                <a:lnTo>
                  <a:pt x="263426" y="246948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9"/>
          <p:cNvSpPr/>
          <p:nvPr/>
        </p:nvSpPr>
        <p:spPr>
          <a:xfrm>
            <a:off x="1316592" y="1921562"/>
            <a:ext cx="263525" cy="257810"/>
          </a:xfrm>
          <a:custGeom>
            <a:avLst/>
            <a:gdLst/>
            <a:ahLst/>
            <a:cxnLst/>
            <a:rect l="l" t="t" r="r" b="b"/>
            <a:pathLst>
              <a:path w="263525" h="257810">
                <a:moveTo>
                  <a:pt x="28322" y="145577"/>
                </a:moveTo>
                <a:lnTo>
                  <a:pt x="16089" y="148459"/>
                </a:lnTo>
                <a:lnTo>
                  <a:pt x="6346" y="156201"/>
                </a:lnTo>
                <a:lnTo>
                  <a:pt x="727" y="167786"/>
                </a:lnTo>
                <a:lnTo>
                  <a:pt x="0" y="174438"/>
                </a:lnTo>
                <a:lnTo>
                  <a:pt x="2883" y="186662"/>
                </a:lnTo>
                <a:lnTo>
                  <a:pt x="10627" y="196395"/>
                </a:lnTo>
                <a:lnTo>
                  <a:pt x="22203" y="202015"/>
                </a:lnTo>
                <a:lnTo>
                  <a:pt x="263437" y="257245"/>
                </a:lnTo>
                <a:lnTo>
                  <a:pt x="240009" y="179673"/>
                </a:lnTo>
                <a:lnTo>
                  <a:pt x="180690" y="179673"/>
                </a:lnTo>
                <a:lnTo>
                  <a:pt x="28322" y="145577"/>
                </a:lnTo>
                <a:close/>
              </a:path>
              <a:path w="263525" h="257810">
                <a:moveTo>
                  <a:pt x="169841" y="0"/>
                </a:moveTo>
                <a:lnTo>
                  <a:pt x="157232" y="847"/>
                </a:lnTo>
                <a:lnTo>
                  <a:pt x="150464" y="3858"/>
                </a:lnTo>
                <a:lnTo>
                  <a:pt x="141595" y="12404"/>
                </a:lnTo>
                <a:lnTo>
                  <a:pt x="137153" y="23781"/>
                </a:lnTo>
                <a:lnTo>
                  <a:pt x="138006" y="36386"/>
                </a:lnTo>
                <a:lnTo>
                  <a:pt x="180690" y="179673"/>
                </a:lnTo>
                <a:lnTo>
                  <a:pt x="240009" y="179673"/>
                </a:lnTo>
                <a:lnTo>
                  <a:pt x="189766" y="13316"/>
                </a:lnTo>
                <a:lnTo>
                  <a:pt x="181221" y="4447"/>
                </a:lnTo>
                <a:lnTo>
                  <a:pt x="169841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0"/>
          <p:cNvSpPr/>
          <p:nvPr/>
        </p:nvSpPr>
        <p:spPr>
          <a:xfrm>
            <a:off x="7991924" y="2016715"/>
            <a:ext cx="660861" cy="5943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1"/>
          <p:cNvSpPr/>
          <p:nvPr/>
        </p:nvSpPr>
        <p:spPr>
          <a:xfrm>
            <a:off x="8311385" y="2303135"/>
            <a:ext cx="279400" cy="219075"/>
          </a:xfrm>
          <a:custGeom>
            <a:avLst/>
            <a:gdLst/>
            <a:ahLst/>
            <a:cxnLst/>
            <a:rect l="l" t="t" r="r" b="b"/>
            <a:pathLst>
              <a:path w="279400" h="219075">
                <a:moveTo>
                  <a:pt x="279044" y="218572"/>
                </a:moveTo>
                <a:lnTo>
                  <a:pt x="0" y="0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2"/>
          <p:cNvSpPr/>
          <p:nvPr/>
        </p:nvSpPr>
        <p:spPr>
          <a:xfrm>
            <a:off x="8266731" y="2268175"/>
            <a:ext cx="269875" cy="248285"/>
          </a:xfrm>
          <a:custGeom>
            <a:avLst/>
            <a:gdLst/>
            <a:ahLst/>
            <a:cxnLst/>
            <a:rect l="l" t="t" r="r" b="b"/>
            <a:pathLst>
              <a:path w="269875" h="248285">
                <a:moveTo>
                  <a:pt x="0" y="0"/>
                </a:moveTo>
                <a:lnTo>
                  <a:pt x="95428" y="237001"/>
                </a:lnTo>
                <a:lnTo>
                  <a:pt x="104700" y="244728"/>
                </a:lnTo>
                <a:lnTo>
                  <a:pt x="116252" y="247946"/>
                </a:lnTo>
                <a:lnTo>
                  <a:pt x="128503" y="245973"/>
                </a:lnTo>
                <a:lnTo>
                  <a:pt x="135574" y="241924"/>
                </a:lnTo>
                <a:lnTo>
                  <a:pt x="143285" y="232652"/>
                </a:lnTo>
                <a:lnTo>
                  <a:pt x="146492" y="221103"/>
                </a:lnTo>
                <a:lnTo>
                  <a:pt x="144505" y="208848"/>
                </a:lnTo>
                <a:lnTo>
                  <a:pt x="89306" y="69921"/>
                </a:lnTo>
                <a:lnTo>
                  <a:pt x="268013" y="69921"/>
                </a:lnTo>
                <a:lnTo>
                  <a:pt x="269595" y="65836"/>
                </a:lnTo>
                <a:lnTo>
                  <a:pt x="269830" y="60412"/>
                </a:lnTo>
                <a:lnTo>
                  <a:pt x="266197" y="47928"/>
                </a:lnTo>
                <a:lnTo>
                  <a:pt x="257552" y="38443"/>
                </a:lnTo>
                <a:lnTo>
                  <a:pt x="245181" y="33649"/>
                </a:lnTo>
                <a:lnTo>
                  <a:pt x="0" y="0"/>
                </a:lnTo>
                <a:close/>
              </a:path>
              <a:path w="269875" h="248285">
                <a:moveTo>
                  <a:pt x="268013" y="69921"/>
                </a:moveTo>
                <a:lnTo>
                  <a:pt x="89306" y="69921"/>
                </a:lnTo>
                <a:lnTo>
                  <a:pt x="242833" y="90485"/>
                </a:lnTo>
                <a:lnTo>
                  <a:pt x="255317" y="86853"/>
                </a:lnTo>
                <a:lnTo>
                  <a:pt x="264802" y="78208"/>
                </a:lnTo>
                <a:lnTo>
                  <a:pt x="268013" y="69921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3"/>
          <p:cNvSpPr/>
          <p:nvPr/>
        </p:nvSpPr>
        <p:spPr>
          <a:xfrm>
            <a:off x="3968564" y="3816406"/>
            <a:ext cx="939338" cy="320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4"/>
          <p:cNvSpPr/>
          <p:nvPr/>
        </p:nvSpPr>
        <p:spPr>
          <a:xfrm>
            <a:off x="4018430" y="3844844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5">
                <a:moveTo>
                  <a:pt x="419099" y="0"/>
                </a:moveTo>
                <a:lnTo>
                  <a:pt x="351119" y="1439"/>
                </a:lnTo>
                <a:lnTo>
                  <a:pt x="286630" y="5605"/>
                </a:lnTo>
                <a:lnTo>
                  <a:pt x="226498" y="12272"/>
                </a:lnTo>
                <a:lnTo>
                  <a:pt x="171583" y="21215"/>
                </a:lnTo>
                <a:lnTo>
                  <a:pt x="122750" y="32205"/>
                </a:lnTo>
                <a:lnTo>
                  <a:pt x="80861" y="45019"/>
                </a:lnTo>
                <a:lnTo>
                  <a:pt x="32934" y="67161"/>
                </a:lnTo>
                <a:lnTo>
                  <a:pt x="1389" y="100950"/>
                </a:lnTo>
                <a:lnTo>
                  <a:pt x="0" y="109971"/>
                </a:lnTo>
                <a:lnTo>
                  <a:pt x="1389" y="118988"/>
                </a:lnTo>
                <a:lnTo>
                  <a:pt x="32934" y="152764"/>
                </a:lnTo>
                <a:lnTo>
                  <a:pt x="80861" y="174900"/>
                </a:lnTo>
                <a:lnTo>
                  <a:pt x="122750" y="187711"/>
                </a:lnTo>
                <a:lnTo>
                  <a:pt x="171583" y="198700"/>
                </a:lnTo>
                <a:lnTo>
                  <a:pt x="226498" y="207641"/>
                </a:lnTo>
                <a:lnTo>
                  <a:pt x="286630" y="214308"/>
                </a:lnTo>
                <a:lnTo>
                  <a:pt x="351119" y="218474"/>
                </a:lnTo>
                <a:lnTo>
                  <a:pt x="419099" y="219913"/>
                </a:lnTo>
                <a:lnTo>
                  <a:pt x="453473" y="219548"/>
                </a:lnTo>
                <a:lnTo>
                  <a:pt x="519815" y="216717"/>
                </a:lnTo>
                <a:lnTo>
                  <a:pt x="582233" y="211273"/>
                </a:lnTo>
                <a:lnTo>
                  <a:pt x="639865" y="203440"/>
                </a:lnTo>
                <a:lnTo>
                  <a:pt x="691846" y="193447"/>
                </a:lnTo>
                <a:lnTo>
                  <a:pt x="737315" y="181519"/>
                </a:lnTo>
                <a:lnTo>
                  <a:pt x="775409" y="167883"/>
                </a:lnTo>
                <a:lnTo>
                  <a:pt x="816834" y="144720"/>
                </a:lnTo>
                <a:lnTo>
                  <a:pt x="838199" y="109971"/>
                </a:lnTo>
                <a:lnTo>
                  <a:pt x="836810" y="100950"/>
                </a:lnTo>
                <a:lnTo>
                  <a:pt x="805265" y="67161"/>
                </a:lnTo>
                <a:lnTo>
                  <a:pt x="757338" y="45019"/>
                </a:lnTo>
                <a:lnTo>
                  <a:pt x="715449" y="32205"/>
                </a:lnTo>
                <a:lnTo>
                  <a:pt x="666616" y="21215"/>
                </a:lnTo>
                <a:lnTo>
                  <a:pt x="611701" y="12272"/>
                </a:lnTo>
                <a:lnTo>
                  <a:pt x="551568" y="5605"/>
                </a:lnTo>
                <a:lnTo>
                  <a:pt x="487080" y="1439"/>
                </a:lnTo>
                <a:lnTo>
                  <a:pt x="4190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5"/>
          <p:cNvSpPr/>
          <p:nvPr/>
        </p:nvSpPr>
        <p:spPr>
          <a:xfrm>
            <a:off x="4018430" y="3844844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5">
                <a:moveTo>
                  <a:pt x="0" y="109971"/>
                </a:moveTo>
                <a:lnTo>
                  <a:pt x="21365" y="75208"/>
                </a:lnTo>
                <a:lnTo>
                  <a:pt x="62790" y="52038"/>
                </a:lnTo>
                <a:lnTo>
                  <a:pt x="100883" y="38398"/>
                </a:lnTo>
                <a:lnTo>
                  <a:pt x="146353" y="26468"/>
                </a:lnTo>
                <a:lnTo>
                  <a:pt x="198334" y="16473"/>
                </a:lnTo>
                <a:lnTo>
                  <a:pt x="255966" y="8640"/>
                </a:lnTo>
                <a:lnTo>
                  <a:pt x="318384" y="3195"/>
                </a:lnTo>
                <a:lnTo>
                  <a:pt x="384726" y="364"/>
                </a:lnTo>
                <a:lnTo>
                  <a:pt x="419099" y="0"/>
                </a:lnTo>
                <a:lnTo>
                  <a:pt x="453473" y="364"/>
                </a:lnTo>
                <a:lnTo>
                  <a:pt x="519815" y="3195"/>
                </a:lnTo>
                <a:lnTo>
                  <a:pt x="582233" y="8640"/>
                </a:lnTo>
                <a:lnTo>
                  <a:pt x="639865" y="16473"/>
                </a:lnTo>
                <a:lnTo>
                  <a:pt x="691846" y="26468"/>
                </a:lnTo>
                <a:lnTo>
                  <a:pt x="737315" y="38398"/>
                </a:lnTo>
                <a:lnTo>
                  <a:pt x="775409" y="52038"/>
                </a:lnTo>
                <a:lnTo>
                  <a:pt x="816834" y="75208"/>
                </a:lnTo>
                <a:lnTo>
                  <a:pt x="838199" y="109971"/>
                </a:lnTo>
                <a:lnTo>
                  <a:pt x="836810" y="118988"/>
                </a:lnTo>
                <a:lnTo>
                  <a:pt x="805265" y="152764"/>
                </a:lnTo>
                <a:lnTo>
                  <a:pt x="757338" y="174900"/>
                </a:lnTo>
                <a:lnTo>
                  <a:pt x="715449" y="187711"/>
                </a:lnTo>
                <a:lnTo>
                  <a:pt x="666616" y="198700"/>
                </a:lnTo>
                <a:lnTo>
                  <a:pt x="611701" y="207641"/>
                </a:lnTo>
                <a:lnTo>
                  <a:pt x="551568" y="214308"/>
                </a:lnTo>
                <a:lnTo>
                  <a:pt x="487080" y="218474"/>
                </a:lnTo>
                <a:lnTo>
                  <a:pt x="419099" y="219913"/>
                </a:lnTo>
                <a:lnTo>
                  <a:pt x="384726" y="219548"/>
                </a:lnTo>
                <a:lnTo>
                  <a:pt x="318384" y="216717"/>
                </a:lnTo>
                <a:lnTo>
                  <a:pt x="255966" y="211273"/>
                </a:lnTo>
                <a:lnTo>
                  <a:pt x="198334" y="203440"/>
                </a:lnTo>
                <a:lnTo>
                  <a:pt x="146353" y="193447"/>
                </a:lnTo>
                <a:lnTo>
                  <a:pt x="100883" y="181519"/>
                </a:lnTo>
                <a:lnTo>
                  <a:pt x="62790" y="167883"/>
                </a:lnTo>
                <a:lnTo>
                  <a:pt x="21365" y="144720"/>
                </a:lnTo>
                <a:lnTo>
                  <a:pt x="0" y="109971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6"/>
          <p:cNvSpPr txBox="1"/>
          <p:nvPr/>
        </p:nvSpPr>
        <p:spPr>
          <a:xfrm>
            <a:off x="8440577" y="2588444"/>
            <a:ext cx="5791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D7E4BD"/>
                </a:solidFill>
                <a:latin typeface="Arial"/>
                <a:cs typeface="Arial"/>
              </a:rPr>
              <a:t>Levels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37"/>
          <p:cNvSpPr txBox="1"/>
          <p:nvPr/>
        </p:nvSpPr>
        <p:spPr>
          <a:xfrm>
            <a:off x="744370" y="1788344"/>
            <a:ext cx="5689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D7E4BD"/>
                </a:solidFill>
                <a:latin typeface="Arial"/>
                <a:cs typeface="Arial"/>
              </a:rPr>
              <a:t>Points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38"/>
          <p:cNvSpPr txBox="1"/>
          <p:nvPr/>
        </p:nvSpPr>
        <p:spPr>
          <a:xfrm>
            <a:off x="3258972" y="2588444"/>
            <a:ext cx="8851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b="1" spc="-5" dirty="0">
                <a:solidFill>
                  <a:srgbClr val="D7E4BD"/>
                </a:solidFill>
                <a:latin typeface="Arial"/>
                <a:cs typeface="Arial"/>
              </a:rPr>
              <a:t>Resource</a:t>
            </a:r>
            <a:r>
              <a:rPr sz="1400" b="1" spc="-5" dirty="0">
                <a:solidFill>
                  <a:srgbClr val="D7E4B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D7E4BD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D7E4BD"/>
                </a:solidFill>
                <a:latin typeface="Arial"/>
                <a:cs typeface="Arial"/>
              </a:rPr>
              <a:t>oll</a:t>
            </a:r>
            <a:r>
              <a:rPr sz="1400" b="1" dirty="0">
                <a:solidFill>
                  <a:srgbClr val="D7E4BD"/>
                </a:solidFill>
                <a:latin typeface="Arial"/>
                <a:cs typeface="Arial"/>
              </a:rPr>
              <a:t>ec</a:t>
            </a:r>
            <a:r>
              <a:rPr sz="1400" b="1" spc="-10" dirty="0">
                <a:solidFill>
                  <a:srgbClr val="D7E4BD"/>
                </a:solidFill>
                <a:latin typeface="Arial"/>
                <a:cs typeface="Arial"/>
              </a:rPr>
              <a:t>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39"/>
          <p:cNvSpPr txBox="1"/>
          <p:nvPr/>
        </p:nvSpPr>
        <p:spPr>
          <a:xfrm>
            <a:off x="6154575" y="2814814"/>
            <a:ext cx="10629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D7E4BD"/>
                </a:solidFill>
                <a:latin typeface="Arial"/>
                <a:cs typeface="Arial"/>
              </a:rPr>
              <a:t>Pr</a:t>
            </a:r>
            <a:r>
              <a:rPr sz="1400" b="1" spc="-10" dirty="0">
                <a:solidFill>
                  <a:srgbClr val="D7E4BD"/>
                </a:solidFill>
                <a:latin typeface="Arial"/>
                <a:cs typeface="Arial"/>
              </a:rPr>
              <a:t>ogression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0"/>
          <p:cNvSpPr txBox="1"/>
          <p:nvPr/>
        </p:nvSpPr>
        <p:spPr>
          <a:xfrm>
            <a:off x="1779853" y="3960041"/>
            <a:ext cx="6286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D7E4BD"/>
                </a:solidFill>
                <a:latin typeface="Arial"/>
                <a:cs typeface="Arial"/>
              </a:rPr>
              <a:t>Quests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1"/>
          <p:cNvSpPr/>
          <p:nvPr/>
        </p:nvSpPr>
        <p:spPr>
          <a:xfrm>
            <a:off x="4575390" y="3924476"/>
            <a:ext cx="860368" cy="548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2"/>
          <p:cNvSpPr/>
          <p:nvPr/>
        </p:nvSpPr>
        <p:spPr>
          <a:xfrm>
            <a:off x="4628030" y="4007607"/>
            <a:ext cx="479425" cy="154305"/>
          </a:xfrm>
          <a:custGeom>
            <a:avLst/>
            <a:gdLst/>
            <a:ahLst/>
            <a:cxnLst/>
            <a:rect l="l" t="t" r="r" b="b"/>
            <a:pathLst>
              <a:path w="479425" h="154304">
                <a:moveTo>
                  <a:pt x="0" y="0"/>
                </a:moveTo>
                <a:lnTo>
                  <a:pt x="479419" y="154076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3"/>
          <p:cNvSpPr/>
          <p:nvPr/>
        </p:nvSpPr>
        <p:spPr>
          <a:xfrm>
            <a:off x="4885707" y="3985665"/>
            <a:ext cx="276225" cy="247015"/>
          </a:xfrm>
          <a:custGeom>
            <a:avLst/>
            <a:gdLst/>
            <a:ahLst/>
            <a:cxnLst/>
            <a:rect l="l" t="t" r="r" b="b"/>
            <a:pathLst>
              <a:path w="276225" h="247014">
                <a:moveTo>
                  <a:pt x="92617" y="0"/>
                </a:moveTo>
                <a:lnTo>
                  <a:pt x="80744" y="1025"/>
                </a:lnTo>
                <a:lnTo>
                  <a:pt x="70012" y="7097"/>
                </a:lnTo>
                <a:lnTo>
                  <a:pt x="64679" y="13520"/>
                </a:lnTo>
                <a:lnTo>
                  <a:pt x="60750" y="24848"/>
                </a:lnTo>
                <a:lnTo>
                  <a:pt x="61776" y="36721"/>
                </a:lnTo>
                <a:lnTo>
                  <a:pt x="67848" y="47453"/>
                </a:lnTo>
                <a:lnTo>
                  <a:pt x="167731" y="158674"/>
                </a:lnTo>
                <a:lnTo>
                  <a:pt x="15515" y="193037"/>
                </a:lnTo>
                <a:lnTo>
                  <a:pt x="5644" y="200860"/>
                </a:lnTo>
                <a:lnTo>
                  <a:pt x="123" y="212038"/>
                </a:lnTo>
                <a:lnTo>
                  <a:pt x="0" y="224938"/>
                </a:lnTo>
                <a:lnTo>
                  <a:pt x="2139" y="231168"/>
                </a:lnTo>
                <a:lnTo>
                  <a:pt x="9968" y="241037"/>
                </a:lnTo>
                <a:lnTo>
                  <a:pt x="21153" y="246552"/>
                </a:lnTo>
                <a:lnTo>
                  <a:pt x="34046" y="246670"/>
                </a:lnTo>
                <a:lnTo>
                  <a:pt x="275722" y="193391"/>
                </a:lnTo>
                <a:lnTo>
                  <a:pt x="103945" y="3928"/>
                </a:lnTo>
                <a:lnTo>
                  <a:pt x="92617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4"/>
          <p:cNvSpPr txBox="1"/>
          <p:nvPr/>
        </p:nvSpPr>
        <p:spPr>
          <a:xfrm>
            <a:off x="4143744" y="3902895"/>
            <a:ext cx="6711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5" dirty="0">
                <a:solidFill>
                  <a:srgbClr val="D7E4BD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D7E4BD"/>
                </a:solidFill>
                <a:latin typeface="Arial"/>
                <a:cs typeface="Arial"/>
              </a:rPr>
              <a:t>vatars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45"/>
          <p:cNvSpPr/>
          <p:nvPr/>
        </p:nvSpPr>
        <p:spPr>
          <a:xfrm>
            <a:off x="4654364" y="4618591"/>
            <a:ext cx="1546168" cy="3200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6"/>
          <p:cNvSpPr/>
          <p:nvPr/>
        </p:nvSpPr>
        <p:spPr>
          <a:xfrm>
            <a:off x="4704230" y="4644950"/>
            <a:ext cx="1447800" cy="220345"/>
          </a:xfrm>
          <a:custGeom>
            <a:avLst/>
            <a:gdLst/>
            <a:ahLst/>
            <a:cxnLst/>
            <a:rect l="l" t="t" r="r" b="b"/>
            <a:pathLst>
              <a:path w="1447800" h="220345">
                <a:moveTo>
                  <a:pt x="723899" y="0"/>
                </a:moveTo>
                <a:lnTo>
                  <a:pt x="664527" y="364"/>
                </a:lnTo>
                <a:lnTo>
                  <a:pt x="606477" y="1438"/>
                </a:lnTo>
                <a:lnTo>
                  <a:pt x="549936" y="3195"/>
                </a:lnTo>
                <a:lnTo>
                  <a:pt x="495088" y="5604"/>
                </a:lnTo>
                <a:lnTo>
                  <a:pt x="442122" y="8639"/>
                </a:lnTo>
                <a:lnTo>
                  <a:pt x="391223" y="12271"/>
                </a:lnTo>
                <a:lnTo>
                  <a:pt x="342577" y="16471"/>
                </a:lnTo>
                <a:lnTo>
                  <a:pt x="296370" y="21212"/>
                </a:lnTo>
                <a:lnTo>
                  <a:pt x="252790" y="26464"/>
                </a:lnTo>
                <a:lnTo>
                  <a:pt x="212022" y="32201"/>
                </a:lnTo>
                <a:lnTo>
                  <a:pt x="174253" y="38393"/>
                </a:lnTo>
                <a:lnTo>
                  <a:pt x="108455" y="52030"/>
                </a:lnTo>
                <a:lnTo>
                  <a:pt x="56886" y="67150"/>
                </a:lnTo>
                <a:lnTo>
                  <a:pt x="21038" y="83527"/>
                </a:lnTo>
                <a:lnTo>
                  <a:pt x="0" y="109953"/>
                </a:lnTo>
                <a:lnTo>
                  <a:pt x="2399" y="118970"/>
                </a:lnTo>
                <a:lnTo>
                  <a:pt x="36904" y="144706"/>
                </a:lnTo>
                <a:lnTo>
                  <a:pt x="80799" y="160482"/>
                </a:lnTo>
                <a:lnTo>
                  <a:pt x="139668" y="174889"/>
                </a:lnTo>
                <a:lnTo>
                  <a:pt x="212022" y="187701"/>
                </a:lnTo>
                <a:lnTo>
                  <a:pt x="252790" y="193438"/>
                </a:lnTo>
                <a:lnTo>
                  <a:pt x="296370" y="198691"/>
                </a:lnTo>
                <a:lnTo>
                  <a:pt x="342577" y="203432"/>
                </a:lnTo>
                <a:lnTo>
                  <a:pt x="391223" y="207633"/>
                </a:lnTo>
                <a:lnTo>
                  <a:pt x="442122" y="211265"/>
                </a:lnTo>
                <a:lnTo>
                  <a:pt x="495088" y="214301"/>
                </a:lnTo>
                <a:lnTo>
                  <a:pt x="549936" y="216711"/>
                </a:lnTo>
                <a:lnTo>
                  <a:pt x="606477" y="218467"/>
                </a:lnTo>
                <a:lnTo>
                  <a:pt x="664527" y="219542"/>
                </a:lnTo>
                <a:lnTo>
                  <a:pt x="723899" y="219907"/>
                </a:lnTo>
                <a:lnTo>
                  <a:pt x="783272" y="219542"/>
                </a:lnTo>
                <a:lnTo>
                  <a:pt x="841322" y="218467"/>
                </a:lnTo>
                <a:lnTo>
                  <a:pt x="897863" y="216711"/>
                </a:lnTo>
                <a:lnTo>
                  <a:pt x="952711" y="214301"/>
                </a:lnTo>
                <a:lnTo>
                  <a:pt x="1005677" y="211265"/>
                </a:lnTo>
                <a:lnTo>
                  <a:pt x="1056576" y="207633"/>
                </a:lnTo>
                <a:lnTo>
                  <a:pt x="1105222" y="203432"/>
                </a:lnTo>
                <a:lnTo>
                  <a:pt x="1151429" y="198691"/>
                </a:lnTo>
                <a:lnTo>
                  <a:pt x="1195009" y="193438"/>
                </a:lnTo>
                <a:lnTo>
                  <a:pt x="1235777" y="187701"/>
                </a:lnTo>
                <a:lnTo>
                  <a:pt x="1273546" y="181508"/>
                </a:lnTo>
                <a:lnTo>
                  <a:pt x="1339344" y="167870"/>
                </a:lnTo>
                <a:lnTo>
                  <a:pt x="1390913" y="152750"/>
                </a:lnTo>
                <a:lnTo>
                  <a:pt x="1426761" y="136375"/>
                </a:lnTo>
                <a:lnTo>
                  <a:pt x="1447799" y="109953"/>
                </a:lnTo>
                <a:lnTo>
                  <a:pt x="1445400" y="100934"/>
                </a:lnTo>
                <a:lnTo>
                  <a:pt x="1410895" y="75196"/>
                </a:lnTo>
                <a:lnTo>
                  <a:pt x="1367000" y="59419"/>
                </a:lnTo>
                <a:lnTo>
                  <a:pt x="1308131" y="45012"/>
                </a:lnTo>
                <a:lnTo>
                  <a:pt x="1235777" y="32201"/>
                </a:lnTo>
                <a:lnTo>
                  <a:pt x="1195009" y="26464"/>
                </a:lnTo>
                <a:lnTo>
                  <a:pt x="1151429" y="21212"/>
                </a:lnTo>
                <a:lnTo>
                  <a:pt x="1105222" y="16471"/>
                </a:lnTo>
                <a:lnTo>
                  <a:pt x="1056576" y="12271"/>
                </a:lnTo>
                <a:lnTo>
                  <a:pt x="1005677" y="8639"/>
                </a:lnTo>
                <a:lnTo>
                  <a:pt x="952711" y="5604"/>
                </a:lnTo>
                <a:lnTo>
                  <a:pt x="897863" y="3195"/>
                </a:lnTo>
                <a:lnTo>
                  <a:pt x="841322" y="1438"/>
                </a:lnTo>
                <a:lnTo>
                  <a:pt x="783272" y="364"/>
                </a:lnTo>
                <a:lnTo>
                  <a:pt x="7238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7"/>
          <p:cNvSpPr/>
          <p:nvPr/>
        </p:nvSpPr>
        <p:spPr>
          <a:xfrm>
            <a:off x="4704230" y="4644950"/>
            <a:ext cx="1447800" cy="220345"/>
          </a:xfrm>
          <a:custGeom>
            <a:avLst/>
            <a:gdLst/>
            <a:ahLst/>
            <a:cxnLst/>
            <a:rect l="l" t="t" r="r" b="b"/>
            <a:pathLst>
              <a:path w="1447800" h="220345">
                <a:moveTo>
                  <a:pt x="0" y="109953"/>
                </a:moveTo>
                <a:lnTo>
                  <a:pt x="36904" y="75196"/>
                </a:lnTo>
                <a:lnTo>
                  <a:pt x="80799" y="59419"/>
                </a:lnTo>
                <a:lnTo>
                  <a:pt x="139668" y="45012"/>
                </a:lnTo>
                <a:lnTo>
                  <a:pt x="212022" y="32201"/>
                </a:lnTo>
                <a:lnTo>
                  <a:pt x="252790" y="26464"/>
                </a:lnTo>
                <a:lnTo>
                  <a:pt x="296370" y="21212"/>
                </a:lnTo>
                <a:lnTo>
                  <a:pt x="342577" y="16471"/>
                </a:lnTo>
                <a:lnTo>
                  <a:pt x="391223" y="12271"/>
                </a:lnTo>
                <a:lnTo>
                  <a:pt x="442122" y="8639"/>
                </a:lnTo>
                <a:lnTo>
                  <a:pt x="495088" y="5604"/>
                </a:lnTo>
                <a:lnTo>
                  <a:pt x="549936" y="3195"/>
                </a:lnTo>
                <a:lnTo>
                  <a:pt x="606477" y="1438"/>
                </a:lnTo>
                <a:lnTo>
                  <a:pt x="664527" y="364"/>
                </a:lnTo>
                <a:lnTo>
                  <a:pt x="723899" y="0"/>
                </a:lnTo>
                <a:lnTo>
                  <a:pt x="783272" y="364"/>
                </a:lnTo>
                <a:lnTo>
                  <a:pt x="841322" y="1438"/>
                </a:lnTo>
                <a:lnTo>
                  <a:pt x="897863" y="3195"/>
                </a:lnTo>
                <a:lnTo>
                  <a:pt x="952711" y="5604"/>
                </a:lnTo>
                <a:lnTo>
                  <a:pt x="1005677" y="8639"/>
                </a:lnTo>
                <a:lnTo>
                  <a:pt x="1056576" y="12271"/>
                </a:lnTo>
                <a:lnTo>
                  <a:pt x="1105222" y="16471"/>
                </a:lnTo>
                <a:lnTo>
                  <a:pt x="1151429" y="21212"/>
                </a:lnTo>
                <a:lnTo>
                  <a:pt x="1195009" y="26464"/>
                </a:lnTo>
                <a:lnTo>
                  <a:pt x="1235777" y="32201"/>
                </a:lnTo>
                <a:lnTo>
                  <a:pt x="1273546" y="38393"/>
                </a:lnTo>
                <a:lnTo>
                  <a:pt x="1339344" y="52030"/>
                </a:lnTo>
                <a:lnTo>
                  <a:pt x="1390913" y="67150"/>
                </a:lnTo>
                <a:lnTo>
                  <a:pt x="1426761" y="83527"/>
                </a:lnTo>
                <a:lnTo>
                  <a:pt x="1447799" y="109953"/>
                </a:lnTo>
                <a:lnTo>
                  <a:pt x="1445400" y="118970"/>
                </a:lnTo>
                <a:lnTo>
                  <a:pt x="1410895" y="144706"/>
                </a:lnTo>
                <a:lnTo>
                  <a:pt x="1367000" y="160482"/>
                </a:lnTo>
                <a:lnTo>
                  <a:pt x="1308131" y="174889"/>
                </a:lnTo>
                <a:lnTo>
                  <a:pt x="1235777" y="187701"/>
                </a:lnTo>
                <a:lnTo>
                  <a:pt x="1195009" y="193438"/>
                </a:lnTo>
                <a:lnTo>
                  <a:pt x="1151429" y="198691"/>
                </a:lnTo>
                <a:lnTo>
                  <a:pt x="1105222" y="203432"/>
                </a:lnTo>
                <a:lnTo>
                  <a:pt x="1056576" y="207633"/>
                </a:lnTo>
                <a:lnTo>
                  <a:pt x="1005677" y="211265"/>
                </a:lnTo>
                <a:lnTo>
                  <a:pt x="952711" y="214301"/>
                </a:lnTo>
                <a:lnTo>
                  <a:pt x="897863" y="216711"/>
                </a:lnTo>
                <a:lnTo>
                  <a:pt x="841322" y="218467"/>
                </a:lnTo>
                <a:lnTo>
                  <a:pt x="783272" y="219542"/>
                </a:lnTo>
                <a:lnTo>
                  <a:pt x="723899" y="219907"/>
                </a:lnTo>
                <a:lnTo>
                  <a:pt x="664527" y="219542"/>
                </a:lnTo>
                <a:lnTo>
                  <a:pt x="606477" y="218467"/>
                </a:lnTo>
                <a:lnTo>
                  <a:pt x="549936" y="216711"/>
                </a:lnTo>
                <a:lnTo>
                  <a:pt x="495088" y="214301"/>
                </a:lnTo>
                <a:lnTo>
                  <a:pt x="442122" y="211265"/>
                </a:lnTo>
                <a:lnTo>
                  <a:pt x="391223" y="207633"/>
                </a:lnTo>
                <a:lnTo>
                  <a:pt x="342577" y="203432"/>
                </a:lnTo>
                <a:lnTo>
                  <a:pt x="296370" y="198691"/>
                </a:lnTo>
                <a:lnTo>
                  <a:pt x="252790" y="193438"/>
                </a:lnTo>
                <a:lnTo>
                  <a:pt x="212022" y="187701"/>
                </a:lnTo>
                <a:lnTo>
                  <a:pt x="174253" y="181508"/>
                </a:lnTo>
                <a:lnTo>
                  <a:pt x="108455" y="167870"/>
                </a:lnTo>
                <a:lnTo>
                  <a:pt x="56886" y="152750"/>
                </a:lnTo>
                <a:lnTo>
                  <a:pt x="21038" y="136375"/>
                </a:lnTo>
                <a:lnTo>
                  <a:pt x="0" y="109953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8"/>
          <p:cNvSpPr/>
          <p:nvPr/>
        </p:nvSpPr>
        <p:spPr>
          <a:xfrm>
            <a:off x="5323522" y="4759905"/>
            <a:ext cx="644237" cy="62761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9"/>
          <p:cNvSpPr/>
          <p:nvPr/>
        </p:nvSpPr>
        <p:spPr>
          <a:xfrm>
            <a:off x="5390030" y="4807707"/>
            <a:ext cx="263525" cy="247015"/>
          </a:xfrm>
          <a:custGeom>
            <a:avLst/>
            <a:gdLst/>
            <a:ahLst/>
            <a:cxnLst/>
            <a:rect l="l" t="t" r="r" b="b"/>
            <a:pathLst>
              <a:path w="263525" h="247014">
                <a:moveTo>
                  <a:pt x="0" y="0"/>
                </a:moveTo>
                <a:lnTo>
                  <a:pt x="263438" y="246961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0"/>
          <p:cNvSpPr/>
          <p:nvPr/>
        </p:nvSpPr>
        <p:spPr>
          <a:xfrm>
            <a:off x="5431392" y="4836213"/>
            <a:ext cx="263525" cy="257810"/>
          </a:xfrm>
          <a:custGeom>
            <a:avLst/>
            <a:gdLst/>
            <a:ahLst/>
            <a:cxnLst/>
            <a:rect l="l" t="t" r="r" b="b"/>
            <a:pathLst>
              <a:path w="263525" h="257810">
                <a:moveTo>
                  <a:pt x="28302" y="145576"/>
                </a:moveTo>
                <a:lnTo>
                  <a:pt x="16072" y="148460"/>
                </a:lnTo>
                <a:lnTo>
                  <a:pt x="6336" y="156204"/>
                </a:lnTo>
                <a:lnTo>
                  <a:pt x="729" y="167782"/>
                </a:lnTo>
                <a:lnTo>
                  <a:pt x="0" y="174449"/>
                </a:lnTo>
                <a:lnTo>
                  <a:pt x="2888" y="186667"/>
                </a:lnTo>
                <a:lnTo>
                  <a:pt x="10636" y="196398"/>
                </a:lnTo>
                <a:lnTo>
                  <a:pt x="22218" y="202011"/>
                </a:lnTo>
                <a:lnTo>
                  <a:pt x="263437" y="257244"/>
                </a:lnTo>
                <a:lnTo>
                  <a:pt x="240010" y="179663"/>
                </a:lnTo>
                <a:lnTo>
                  <a:pt x="180683" y="179663"/>
                </a:lnTo>
                <a:lnTo>
                  <a:pt x="28302" y="145576"/>
                </a:lnTo>
                <a:close/>
              </a:path>
              <a:path w="263525" h="257810">
                <a:moveTo>
                  <a:pt x="169853" y="0"/>
                </a:moveTo>
                <a:lnTo>
                  <a:pt x="157244" y="843"/>
                </a:lnTo>
                <a:lnTo>
                  <a:pt x="150464" y="3859"/>
                </a:lnTo>
                <a:lnTo>
                  <a:pt x="141596" y="12406"/>
                </a:lnTo>
                <a:lnTo>
                  <a:pt x="137158" y="23784"/>
                </a:lnTo>
                <a:lnTo>
                  <a:pt x="138011" y="36395"/>
                </a:lnTo>
                <a:lnTo>
                  <a:pt x="180683" y="179663"/>
                </a:lnTo>
                <a:lnTo>
                  <a:pt x="240010" y="179663"/>
                </a:lnTo>
                <a:lnTo>
                  <a:pt x="189779" y="13319"/>
                </a:lnTo>
                <a:lnTo>
                  <a:pt x="181232" y="4447"/>
                </a:lnTo>
                <a:lnTo>
                  <a:pt x="169853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1"/>
          <p:cNvSpPr txBox="1"/>
          <p:nvPr/>
        </p:nvSpPr>
        <p:spPr>
          <a:xfrm>
            <a:off x="4859174" y="4702996"/>
            <a:ext cx="11226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D7E4BD"/>
                </a:solidFill>
                <a:latin typeface="Arial"/>
                <a:cs typeface="Arial"/>
              </a:rPr>
              <a:t>Soc</a:t>
            </a:r>
            <a:r>
              <a:rPr sz="1400" b="1" spc="-5" dirty="0">
                <a:solidFill>
                  <a:srgbClr val="D7E4BD"/>
                </a:solidFill>
                <a:latin typeface="Arial"/>
                <a:cs typeface="Arial"/>
              </a:rPr>
              <a:t>ial</a:t>
            </a:r>
            <a:r>
              <a:rPr sz="1400" b="1" spc="35" dirty="0">
                <a:solidFill>
                  <a:srgbClr val="D7E4B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D7E4BD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D7E4BD"/>
                </a:solidFill>
                <a:latin typeface="Arial"/>
                <a:cs typeface="Arial"/>
              </a:rPr>
              <a:t>ra</a:t>
            </a:r>
            <a:r>
              <a:rPr sz="1400" b="1" spc="-10" dirty="0">
                <a:solidFill>
                  <a:srgbClr val="D7E4BD"/>
                </a:solidFill>
                <a:latin typeface="Arial"/>
                <a:cs typeface="Arial"/>
              </a:rPr>
              <a:t>ph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6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53841"/>
            <a:ext cx="7069038" cy="62688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hr-HR" b="1" spc="-45" dirty="0">
                <a:solidFill>
                  <a:srgbClr val="1F497D"/>
                </a:solidFill>
                <a:latin typeface="Calibri"/>
                <a:cs typeface="Calibri"/>
              </a:rPr>
              <a:t>Game</a:t>
            </a:r>
            <a:r>
              <a:rPr lang="hr-HR" b="1" spc="1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lang="hr-HR" b="1" spc="50" dirty="0" err="1">
                <a:solidFill>
                  <a:srgbClr val="1F497D"/>
                </a:solidFill>
                <a:latin typeface="Calibri"/>
                <a:cs typeface="Calibri"/>
              </a:rPr>
              <a:t>Elements</a:t>
            </a:r>
            <a:endParaRPr lang="hr-HR" dirty="0">
              <a:latin typeface="Calibri"/>
              <a:cs typeface="Calibri"/>
            </a:endParaRPr>
          </a:p>
        </p:txBody>
      </p:sp>
      <p:sp>
        <p:nvSpPr>
          <p:cNvPr id="57" name="object 2"/>
          <p:cNvSpPr/>
          <p:nvPr/>
        </p:nvSpPr>
        <p:spPr>
          <a:xfrm>
            <a:off x="877788" y="1587046"/>
            <a:ext cx="7654652" cy="4114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"/>
          <p:cNvSpPr/>
          <p:nvPr/>
        </p:nvSpPr>
        <p:spPr>
          <a:xfrm>
            <a:off x="7489884" y="2196981"/>
            <a:ext cx="939338" cy="320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"/>
          <p:cNvSpPr/>
          <p:nvPr/>
        </p:nvSpPr>
        <p:spPr>
          <a:xfrm>
            <a:off x="7539750" y="2224383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4">
                <a:moveTo>
                  <a:pt x="419099" y="0"/>
                </a:moveTo>
                <a:lnTo>
                  <a:pt x="351119" y="1439"/>
                </a:lnTo>
                <a:lnTo>
                  <a:pt x="286630" y="5605"/>
                </a:lnTo>
                <a:lnTo>
                  <a:pt x="226498" y="12272"/>
                </a:lnTo>
                <a:lnTo>
                  <a:pt x="171583" y="21215"/>
                </a:lnTo>
                <a:lnTo>
                  <a:pt x="122750" y="32205"/>
                </a:lnTo>
                <a:lnTo>
                  <a:pt x="80861" y="45019"/>
                </a:lnTo>
                <a:lnTo>
                  <a:pt x="32934" y="67161"/>
                </a:lnTo>
                <a:lnTo>
                  <a:pt x="1389" y="100950"/>
                </a:lnTo>
                <a:lnTo>
                  <a:pt x="0" y="109971"/>
                </a:lnTo>
                <a:lnTo>
                  <a:pt x="1389" y="118988"/>
                </a:lnTo>
                <a:lnTo>
                  <a:pt x="32934" y="152764"/>
                </a:lnTo>
                <a:lnTo>
                  <a:pt x="80861" y="174900"/>
                </a:lnTo>
                <a:lnTo>
                  <a:pt x="122750" y="187711"/>
                </a:lnTo>
                <a:lnTo>
                  <a:pt x="171583" y="198700"/>
                </a:lnTo>
                <a:lnTo>
                  <a:pt x="226498" y="207641"/>
                </a:lnTo>
                <a:lnTo>
                  <a:pt x="286630" y="214308"/>
                </a:lnTo>
                <a:lnTo>
                  <a:pt x="351119" y="218474"/>
                </a:lnTo>
                <a:lnTo>
                  <a:pt x="419099" y="219913"/>
                </a:lnTo>
                <a:lnTo>
                  <a:pt x="453473" y="219548"/>
                </a:lnTo>
                <a:lnTo>
                  <a:pt x="519815" y="216717"/>
                </a:lnTo>
                <a:lnTo>
                  <a:pt x="582233" y="211273"/>
                </a:lnTo>
                <a:lnTo>
                  <a:pt x="639865" y="203440"/>
                </a:lnTo>
                <a:lnTo>
                  <a:pt x="691846" y="193447"/>
                </a:lnTo>
                <a:lnTo>
                  <a:pt x="737315" y="181519"/>
                </a:lnTo>
                <a:lnTo>
                  <a:pt x="775409" y="167883"/>
                </a:lnTo>
                <a:lnTo>
                  <a:pt x="816834" y="144720"/>
                </a:lnTo>
                <a:lnTo>
                  <a:pt x="838199" y="109971"/>
                </a:lnTo>
                <a:lnTo>
                  <a:pt x="836810" y="100950"/>
                </a:lnTo>
                <a:lnTo>
                  <a:pt x="805265" y="67161"/>
                </a:lnTo>
                <a:lnTo>
                  <a:pt x="757338" y="45019"/>
                </a:lnTo>
                <a:lnTo>
                  <a:pt x="715449" y="32205"/>
                </a:lnTo>
                <a:lnTo>
                  <a:pt x="666616" y="21215"/>
                </a:lnTo>
                <a:lnTo>
                  <a:pt x="611701" y="12272"/>
                </a:lnTo>
                <a:lnTo>
                  <a:pt x="551568" y="5605"/>
                </a:lnTo>
                <a:lnTo>
                  <a:pt x="487080" y="1439"/>
                </a:lnTo>
                <a:lnTo>
                  <a:pt x="4190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"/>
          <p:cNvSpPr/>
          <p:nvPr/>
        </p:nvSpPr>
        <p:spPr>
          <a:xfrm>
            <a:off x="7539750" y="2224383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4">
                <a:moveTo>
                  <a:pt x="0" y="109971"/>
                </a:moveTo>
                <a:lnTo>
                  <a:pt x="21365" y="75208"/>
                </a:lnTo>
                <a:lnTo>
                  <a:pt x="62790" y="52038"/>
                </a:lnTo>
                <a:lnTo>
                  <a:pt x="100883" y="38398"/>
                </a:lnTo>
                <a:lnTo>
                  <a:pt x="146353" y="26468"/>
                </a:lnTo>
                <a:lnTo>
                  <a:pt x="198334" y="16473"/>
                </a:lnTo>
                <a:lnTo>
                  <a:pt x="255966" y="8640"/>
                </a:lnTo>
                <a:lnTo>
                  <a:pt x="318384" y="3195"/>
                </a:lnTo>
                <a:lnTo>
                  <a:pt x="384726" y="364"/>
                </a:lnTo>
                <a:lnTo>
                  <a:pt x="419099" y="0"/>
                </a:lnTo>
                <a:lnTo>
                  <a:pt x="453473" y="364"/>
                </a:lnTo>
                <a:lnTo>
                  <a:pt x="519815" y="3195"/>
                </a:lnTo>
                <a:lnTo>
                  <a:pt x="582233" y="8640"/>
                </a:lnTo>
                <a:lnTo>
                  <a:pt x="639865" y="16473"/>
                </a:lnTo>
                <a:lnTo>
                  <a:pt x="691846" y="26468"/>
                </a:lnTo>
                <a:lnTo>
                  <a:pt x="737315" y="38398"/>
                </a:lnTo>
                <a:lnTo>
                  <a:pt x="775409" y="52038"/>
                </a:lnTo>
                <a:lnTo>
                  <a:pt x="816834" y="75208"/>
                </a:lnTo>
                <a:lnTo>
                  <a:pt x="838199" y="109971"/>
                </a:lnTo>
                <a:lnTo>
                  <a:pt x="836810" y="118988"/>
                </a:lnTo>
                <a:lnTo>
                  <a:pt x="805265" y="152764"/>
                </a:lnTo>
                <a:lnTo>
                  <a:pt x="757338" y="174900"/>
                </a:lnTo>
                <a:lnTo>
                  <a:pt x="715449" y="187711"/>
                </a:lnTo>
                <a:lnTo>
                  <a:pt x="666616" y="198700"/>
                </a:lnTo>
                <a:lnTo>
                  <a:pt x="611701" y="207641"/>
                </a:lnTo>
                <a:lnTo>
                  <a:pt x="551568" y="214308"/>
                </a:lnTo>
                <a:lnTo>
                  <a:pt x="487080" y="218474"/>
                </a:lnTo>
                <a:lnTo>
                  <a:pt x="419099" y="219913"/>
                </a:lnTo>
                <a:lnTo>
                  <a:pt x="384726" y="219548"/>
                </a:lnTo>
                <a:lnTo>
                  <a:pt x="318384" y="216717"/>
                </a:lnTo>
                <a:lnTo>
                  <a:pt x="255966" y="211273"/>
                </a:lnTo>
                <a:lnTo>
                  <a:pt x="198334" y="203440"/>
                </a:lnTo>
                <a:lnTo>
                  <a:pt x="146353" y="193447"/>
                </a:lnTo>
                <a:lnTo>
                  <a:pt x="100883" y="181519"/>
                </a:lnTo>
                <a:lnTo>
                  <a:pt x="62790" y="167883"/>
                </a:lnTo>
                <a:lnTo>
                  <a:pt x="21365" y="144720"/>
                </a:lnTo>
                <a:lnTo>
                  <a:pt x="0" y="109971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"/>
          <p:cNvSpPr/>
          <p:nvPr/>
        </p:nvSpPr>
        <p:spPr>
          <a:xfrm>
            <a:off x="4971109" y="3734832"/>
            <a:ext cx="935181" cy="544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7"/>
          <p:cNvSpPr/>
          <p:nvPr/>
        </p:nvSpPr>
        <p:spPr>
          <a:xfrm>
            <a:off x="5025150" y="4002708"/>
            <a:ext cx="555625" cy="156210"/>
          </a:xfrm>
          <a:custGeom>
            <a:avLst/>
            <a:gdLst/>
            <a:ahLst/>
            <a:cxnLst/>
            <a:rect l="l" t="t" r="r" b="b"/>
            <a:pathLst>
              <a:path w="555625" h="156210">
                <a:moveTo>
                  <a:pt x="0" y="156088"/>
                </a:moveTo>
                <a:lnTo>
                  <a:pt x="555010" y="0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8"/>
          <p:cNvSpPr/>
          <p:nvPr/>
        </p:nvSpPr>
        <p:spPr>
          <a:xfrm>
            <a:off x="5359997" y="3924806"/>
            <a:ext cx="274955" cy="249554"/>
          </a:xfrm>
          <a:custGeom>
            <a:avLst/>
            <a:gdLst/>
            <a:ahLst/>
            <a:cxnLst/>
            <a:rect l="l" t="t" r="r" b="b"/>
            <a:pathLst>
              <a:path w="274954" h="249554">
                <a:moveTo>
                  <a:pt x="22462" y="0"/>
                </a:moveTo>
                <a:lnTo>
                  <a:pt x="11173" y="4953"/>
                </a:lnTo>
                <a:lnTo>
                  <a:pt x="2960" y="14296"/>
                </a:lnTo>
                <a:lnTo>
                  <a:pt x="371" y="20843"/>
                </a:lnTo>
                <a:lnTo>
                  <a:pt x="0" y="33610"/>
                </a:lnTo>
                <a:lnTo>
                  <a:pt x="4967" y="44899"/>
                </a:lnTo>
                <a:lnTo>
                  <a:pt x="14320" y="53103"/>
                </a:lnTo>
                <a:lnTo>
                  <a:pt x="165573" y="93233"/>
                </a:lnTo>
                <a:lnTo>
                  <a:pt x="61636" y="200736"/>
                </a:lnTo>
                <a:lnTo>
                  <a:pt x="62337" y="241122"/>
                </a:lnTo>
                <a:lnTo>
                  <a:pt x="84801" y="249039"/>
                </a:lnTo>
                <a:lnTo>
                  <a:pt x="96310" y="245431"/>
                </a:lnTo>
                <a:lnTo>
                  <a:pt x="274752" y="62540"/>
                </a:lnTo>
                <a:lnTo>
                  <a:pt x="35210" y="391"/>
                </a:lnTo>
                <a:lnTo>
                  <a:pt x="22462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9"/>
          <p:cNvSpPr/>
          <p:nvPr/>
        </p:nvSpPr>
        <p:spPr>
          <a:xfrm>
            <a:off x="5515603" y="1477949"/>
            <a:ext cx="939338" cy="631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0"/>
          <p:cNvSpPr/>
          <p:nvPr/>
        </p:nvSpPr>
        <p:spPr>
          <a:xfrm>
            <a:off x="5838508" y="1529896"/>
            <a:ext cx="558800" cy="262255"/>
          </a:xfrm>
          <a:custGeom>
            <a:avLst/>
            <a:gdLst/>
            <a:ahLst/>
            <a:cxnLst/>
            <a:rect l="l" t="t" r="r" b="b"/>
            <a:pathLst>
              <a:path w="558800" h="262255">
                <a:moveTo>
                  <a:pt x="558241" y="0"/>
                </a:moveTo>
                <a:lnTo>
                  <a:pt x="0" y="261670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11"/>
          <p:cNvSpPr/>
          <p:nvPr/>
        </p:nvSpPr>
        <p:spPr>
          <a:xfrm>
            <a:off x="5787150" y="1600091"/>
            <a:ext cx="277495" cy="238125"/>
          </a:xfrm>
          <a:custGeom>
            <a:avLst/>
            <a:gdLst/>
            <a:ahLst/>
            <a:cxnLst/>
            <a:rect l="l" t="t" r="r" b="b"/>
            <a:pathLst>
              <a:path w="277495" h="238125">
                <a:moveTo>
                  <a:pt x="169085" y="0"/>
                </a:moveTo>
                <a:lnTo>
                  <a:pt x="157296" y="411"/>
                </a:lnTo>
                <a:lnTo>
                  <a:pt x="146623" y="5573"/>
                </a:lnTo>
                <a:lnTo>
                  <a:pt x="0" y="215555"/>
                </a:lnTo>
                <a:lnTo>
                  <a:pt x="246491" y="237713"/>
                </a:lnTo>
                <a:lnTo>
                  <a:pt x="259862" y="235715"/>
                </a:lnTo>
                <a:lnTo>
                  <a:pt x="270518" y="228110"/>
                </a:lnTo>
                <a:lnTo>
                  <a:pt x="276719" y="216357"/>
                </a:lnTo>
                <a:lnTo>
                  <a:pt x="277489" y="211836"/>
                </a:lnTo>
                <a:lnTo>
                  <a:pt x="275494" y="198458"/>
                </a:lnTo>
                <a:lnTo>
                  <a:pt x="267897" y="187803"/>
                </a:lnTo>
                <a:lnTo>
                  <a:pt x="256154" y="181590"/>
                </a:lnTo>
                <a:lnTo>
                  <a:pt x="102717" y="167427"/>
                </a:lnTo>
                <a:lnTo>
                  <a:pt x="187665" y="44379"/>
                </a:lnTo>
                <a:lnTo>
                  <a:pt x="192298" y="33102"/>
                </a:lnTo>
                <a:lnTo>
                  <a:pt x="191887" y="21318"/>
                </a:lnTo>
                <a:lnTo>
                  <a:pt x="186724" y="10636"/>
                </a:lnTo>
                <a:lnTo>
                  <a:pt x="180380" y="4633"/>
                </a:lnTo>
                <a:lnTo>
                  <a:pt x="169085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2"/>
          <p:cNvSpPr/>
          <p:nvPr/>
        </p:nvSpPr>
        <p:spPr>
          <a:xfrm>
            <a:off x="6430003" y="1789659"/>
            <a:ext cx="544482" cy="955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3"/>
          <p:cNvSpPr/>
          <p:nvPr/>
        </p:nvSpPr>
        <p:spPr>
          <a:xfrm>
            <a:off x="6549150" y="2099354"/>
            <a:ext cx="139065" cy="574040"/>
          </a:xfrm>
          <a:custGeom>
            <a:avLst/>
            <a:gdLst/>
            <a:ahLst/>
            <a:cxnLst/>
            <a:rect l="l" t="t" r="r" b="b"/>
            <a:pathLst>
              <a:path w="139065" h="574039">
                <a:moveTo>
                  <a:pt x="0" y="573542"/>
                </a:moveTo>
                <a:lnTo>
                  <a:pt x="139049" y="0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4"/>
          <p:cNvSpPr/>
          <p:nvPr/>
        </p:nvSpPr>
        <p:spPr>
          <a:xfrm>
            <a:off x="6522158" y="2044246"/>
            <a:ext cx="251460" cy="274320"/>
          </a:xfrm>
          <a:custGeom>
            <a:avLst/>
            <a:gdLst/>
            <a:ahLst/>
            <a:cxnLst/>
            <a:rect l="l" t="t" r="r" b="b"/>
            <a:pathLst>
              <a:path w="251459" h="274319">
                <a:moveTo>
                  <a:pt x="211855" y="110215"/>
                </a:moveTo>
                <a:lnTo>
                  <a:pt x="152660" y="110215"/>
                </a:lnTo>
                <a:lnTo>
                  <a:pt x="195454" y="253471"/>
                </a:lnTo>
                <a:lnTo>
                  <a:pt x="201652" y="264486"/>
                </a:lnTo>
                <a:lnTo>
                  <a:pt x="211603" y="271571"/>
                </a:lnTo>
                <a:lnTo>
                  <a:pt x="223704" y="273860"/>
                </a:lnTo>
                <a:lnTo>
                  <a:pt x="230994" y="272674"/>
                </a:lnTo>
                <a:lnTo>
                  <a:pt x="242020" y="266483"/>
                </a:lnTo>
                <a:lnTo>
                  <a:pt x="249108" y="256544"/>
                </a:lnTo>
                <a:lnTo>
                  <a:pt x="251396" y="244455"/>
                </a:lnTo>
                <a:lnTo>
                  <a:pt x="211855" y="110215"/>
                </a:lnTo>
                <a:close/>
              </a:path>
              <a:path w="251459" h="274319">
                <a:moveTo>
                  <a:pt x="179391" y="0"/>
                </a:moveTo>
                <a:lnTo>
                  <a:pt x="7850" y="178368"/>
                </a:lnTo>
                <a:lnTo>
                  <a:pt x="1393" y="188948"/>
                </a:lnTo>
                <a:lnTo>
                  <a:pt x="0" y="200840"/>
                </a:lnTo>
                <a:lnTo>
                  <a:pt x="3632" y="212334"/>
                </a:lnTo>
                <a:lnTo>
                  <a:pt x="8642" y="218754"/>
                </a:lnTo>
                <a:lnTo>
                  <a:pt x="19225" y="225218"/>
                </a:lnTo>
                <a:lnTo>
                  <a:pt x="31122" y="226621"/>
                </a:lnTo>
                <a:lnTo>
                  <a:pt x="42618" y="222994"/>
                </a:lnTo>
                <a:lnTo>
                  <a:pt x="152660" y="110215"/>
                </a:lnTo>
                <a:lnTo>
                  <a:pt x="211855" y="110215"/>
                </a:lnTo>
                <a:lnTo>
                  <a:pt x="179391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5"/>
          <p:cNvSpPr/>
          <p:nvPr/>
        </p:nvSpPr>
        <p:spPr>
          <a:xfrm>
            <a:off x="7248818" y="1710704"/>
            <a:ext cx="660861" cy="594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16"/>
          <p:cNvSpPr/>
          <p:nvPr/>
        </p:nvSpPr>
        <p:spPr>
          <a:xfrm>
            <a:off x="7565505" y="1997124"/>
            <a:ext cx="279400" cy="219075"/>
          </a:xfrm>
          <a:custGeom>
            <a:avLst/>
            <a:gdLst/>
            <a:ahLst/>
            <a:cxnLst/>
            <a:rect l="l" t="t" r="r" b="b"/>
            <a:pathLst>
              <a:path w="279400" h="219075">
                <a:moveTo>
                  <a:pt x="279044" y="218572"/>
                </a:moveTo>
                <a:lnTo>
                  <a:pt x="0" y="0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7"/>
          <p:cNvSpPr/>
          <p:nvPr/>
        </p:nvSpPr>
        <p:spPr>
          <a:xfrm>
            <a:off x="7520851" y="1962164"/>
            <a:ext cx="269875" cy="248285"/>
          </a:xfrm>
          <a:custGeom>
            <a:avLst/>
            <a:gdLst/>
            <a:ahLst/>
            <a:cxnLst/>
            <a:rect l="l" t="t" r="r" b="b"/>
            <a:pathLst>
              <a:path w="269875" h="248285">
                <a:moveTo>
                  <a:pt x="0" y="0"/>
                </a:moveTo>
                <a:lnTo>
                  <a:pt x="95428" y="237001"/>
                </a:lnTo>
                <a:lnTo>
                  <a:pt x="104700" y="244728"/>
                </a:lnTo>
                <a:lnTo>
                  <a:pt x="116252" y="247946"/>
                </a:lnTo>
                <a:lnTo>
                  <a:pt x="128503" y="245973"/>
                </a:lnTo>
                <a:lnTo>
                  <a:pt x="135574" y="241924"/>
                </a:lnTo>
                <a:lnTo>
                  <a:pt x="143285" y="232652"/>
                </a:lnTo>
                <a:lnTo>
                  <a:pt x="146492" y="221103"/>
                </a:lnTo>
                <a:lnTo>
                  <a:pt x="144505" y="208848"/>
                </a:lnTo>
                <a:lnTo>
                  <a:pt x="89306" y="69921"/>
                </a:lnTo>
                <a:lnTo>
                  <a:pt x="268013" y="69921"/>
                </a:lnTo>
                <a:lnTo>
                  <a:pt x="269595" y="65836"/>
                </a:lnTo>
                <a:lnTo>
                  <a:pt x="269830" y="60412"/>
                </a:lnTo>
                <a:lnTo>
                  <a:pt x="266197" y="47928"/>
                </a:lnTo>
                <a:lnTo>
                  <a:pt x="257552" y="38443"/>
                </a:lnTo>
                <a:lnTo>
                  <a:pt x="245181" y="33649"/>
                </a:lnTo>
                <a:lnTo>
                  <a:pt x="0" y="0"/>
                </a:lnTo>
                <a:close/>
              </a:path>
              <a:path w="269875" h="248285">
                <a:moveTo>
                  <a:pt x="268013" y="69921"/>
                </a:moveTo>
                <a:lnTo>
                  <a:pt x="89306" y="69921"/>
                </a:lnTo>
                <a:lnTo>
                  <a:pt x="242833" y="90485"/>
                </a:lnTo>
                <a:lnTo>
                  <a:pt x="255317" y="86853"/>
                </a:lnTo>
                <a:lnTo>
                  <a:pt x="264802" y="78208"/>
                </a:lnTo>
                <a:lnTo>
                  <a:pt x="268013" y="69921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8"/>
          <p:cNvSpPr/>
          <p:nvPr/>
        </p:nvSpPr>
        <p:spPr>
          <a:xfrm>
            <a:off x="4318562" y="5168791"/>
            <a:ext cx="939338" cy="320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9"/>
          <p:cNvSpPr/>
          <p:nvPr/>
        </p:nvSpPr>
        <p:spPr>
          <a:xfrm>
            <a:off x="4368976" y="5196189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5">
                <a:moveTo>
                  <a:pt x="419099" y="0"/>
                </a:moveTo>
                <a:lnTo>
                  <a:pt x="351119" y="1438"/>
                </a:lnTo>
                <a:lnTo>
                  <a:pt x="286630" y="5604"/>
                </a:lnTo>
                <a:lnTo>
                  <a:pt x="226498" y="12271"/>
                </a:lnTo>
                <a:lnTo>
                  <a:pt x="171583" y="21212"/>
                </a:lnTo>
                <a:lnTo>
                  <a:pt x="122750" y="32201"/>
                </a:lnTo>
                <a:lnTo>
                  <a:pt x="80861" y="45012"/>
                </a:lnTo>
                <a:lnTo>
                  <a:pt x="32934" y="67150"/>
                </a:lnTo>
                <a:lnTo>
                  <a:pt x="1389" y="100934"/>
                </a:lnTo>
                <a:lnTo>
                  <a:pt x="0" y="109953"/>
                </a:lnTo>
                <a:lnTo>
                  <a:pt x="1389" y="118970"/>
                </a:lnTo>
                <a:lnTo>
                  <a:pt x="32934" y="152750"/>
                </a:lnTo>
                <a:lnTo>
                  <a:pt x="80861" y="174889"/>
                </a:lnTo>
                <a:lnTo>
                  <a:pt x="122750" y="187701"/>
                </a:lnTo>
                <a:lnTo>
                  <a:pt x="171583" y="198691"/>
                </a:lnTo>
                <a:lnTo>
                  <a:pt x="226498" y="207633"/>
                </a:lnTo>
                <a:lnTo>
                  <a:pt x="286630" y="214301"/>
                </a:lnTo>
                <a:lnTo>
                  <a:pt x="351119" y="218467"/>
                </a:lnTo>
                <a:lnTo>
                  <a:pt x="419099" y="219907"/>
                </a:lnTo>
                <a:lnTo>
                  <a:pt x="453473" y="219542"/>
                </a:lnTo>
                <a:lnTo>
                  <a:pt x="519815" y="216711"/>
                </a:lnTo>
                <a:lnTo>
                  <a:pt x="582233" y="211265"/>
                </a:lnTo>
                <a:lnTo>
                  <a:pt x="639865" y="203432"/>
                </a:lnTo>
                <a:lnTo>
                  <a:pt x="691846" y="193438"/>
                </a:lnTo>
                <a:lnTo>
                  <a:pt x="737315" y="181508"/>
                </a:lnTo>
                <a:lnTo>
                  <a:pt x="775409" y="167870"/>
                </a:lnTo>
                <a:lnTo>
                  <a:pt x="816834" y="144706"/>
                </a:lnTo>
                <a:lnTo>
                  <a:pt x="838199" y="109953"/>
                </a:lnTo>
                <a:lnTo>
                  <a:pt x="836810" y="100934"/>
                </a:lnTo>
                <a:lnTo>
                  <a:pt x="805265" y="67150"/>
                </a:lnTo>
                <a:lnTo>
                  <a:pt x="757338" y="45012"/>
                </a:lnTo>
                <a:lnTo>
                  <a:pt x="715449" y="32201"/>
                </a:lnTo>
                <a:lnTo>
                  <a:pt x="666616" y="21212"/>
                </a:lnTo>
                <a:lnTo>
                  <a:pt x="611701" y="12271"/>
                </a:lnTo>
                <a:lnTo>
                  <a:pt x="551568" y="5604"/>
                </a:lnTo>
                <a:lnTo>
                  <a:pt x="487080" y="1438"/>
                </a:lnTo>
                <a:lnTo>
                  <a:pt x="4190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0"/>
          <p:cNvSpPr/>
          <p:nvPr/>
        </p:nvSpPr>
        <p:spPr>
          <a:xfrm>
            <a:off x="4368976" y="5196189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5">
                <a:moveTo>
                  <a:pt x="0" y="109953"/>
                </a:moveTo>
                <a:lnTo>
                  <a:pt x="21365" y="75196"/>
                </a:lnTo>
                <a:lnTo>
                  <a:pt x="62790" y="52030"/>
                </a:lnTo>
                <a:lnTo>
                  <a:pt x="100883" y="38393"/>
                </a:lnTo>
                <a:lnTo>
                  <a:pt x="146353" y="26464"/>
                </a:lnTo>
                <a:lnTo>
                  <a:pt x="198334" y="16471"/>
                </a:lnTo>
                <a:lnTo>
                  <a:pt x="255966" y="8639"/>
                </a:lnTo>
                <a:lnTo>
                  <a:pt x="318384" y="3195"/>
                </a:lnTo>
                <a:lnTo>
                  <a:pt x="384726" y="364"/>
                </a:lnTo>
                <a:lnTo>
                  <a:pt x="419099" y="0"/>
                </a:lnTo>
                <a:lnTo>
                  <a:pt x="453473" y="364"/>
                </a:lnTo>
                <a:lnTo>
                  <a:pt x="519815" y="3195"/>
                </a:lnTo>
                <a:lnTo>
                  <a:pt x="582233" y="8639"/>
                </a:lnTo>
                <a:lnTo>
                  <a:pt x="639865" y="16471"/>
                </a:lnTo>
                <a:lnTo>
                  <a:pt x="691846" y="26464"/>
                </a:lnTo>
                <a:lnTo>
                  <a:pt x="737315" y="38393"/>
                </a:lnTo>
                <a:lnTo>
                  <a:pt x="775409" y="52030"/>
                </a:lnTo>
                <a:lnTo>
                  <a:pt x="816834" y="75196"/>
                </a:lnTo>
                <a:lnTo>
                  <a:pt x="838199" y="109953"/>
                </a:lnTo>
                <a:lnTo>
                  <a:pt x="836810" y="118970"/>
                </a:lnTo>
                <a:lnTo>
                  <a:pt x="805265" y="152750"/>
                </a:lnTo>
                <a:lnTo>
                  <a:pt x="757338" y="174889"/>
                </a:lnTo>
                <a:lnTo>
                  <a:pt x="715449" y="187701"/>
                </a:lnTo>
                <a:lnTo>
                  <a:pt x="666616" y="198691"/>
                </a:lnTo>
                <a:lnTo>
                  <a:pt x="611701" y="207633"/>
                </a:lnTo>
                <a:lnTo>
                  <a:pt x="551568" y="214301"/>
                </a:lnTo>
                <a:lnTo>
                  <a:pt x="487080" y="218467"/>
                </a:lnTo>
                <a:lnTo>
                  <a:pt x="419099" y="219907"/>
                </a:lnTo>
                <a:lnTo>
                  <a:pt x="384726" y="219542"/>
                </a:lnTo>
                <a:lnTo>
                  <a:pt x="318384" y="216711"/>
                </a:lnTo>
                <a:lnTo>
                  <a:pt x="255966" y="211265"/>
                </a:lnTo>
                <a:lnTo>
                  <a:pt x="198334" y="203432"/>
                </a:lnTo>
                <a:lnTo>
                  <a:pt x="146353" y="193438"/>
                </a:lnTo>
                <a:lnTo>
                  <a:pt x="100883" y="181508"/>
                </a:lnTo>
                <a:lnTo>
                  <a:pt x="62790" y="167870"/>
                </a:lnTo>
                <a:lnTo>
                  <a:pt x="21365" y="144706"/>
                </a:lnTo>
                <a:lnTo>
                  <a:pt x="0" y="109953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21"/>
          <p:cNvSpPr/>
          <p:nvPr/>
        </p:nvSpPr>
        <p:spPr>
          <a:xfrm>
            <a:off x="6043456" y="2425581"/>
            <a:ext cx="935181" cy="320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22"/>
          <p:cNvSpPr/>
          <p:nvPr/>
        </p:nvSpPr>
        <p:spPr>
          <a:xfrm>
            <a:off x="6091950" y="2452983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4">
                <a:moveTo>
                  <a:pt x="419099" y="0"/>
                </a:moveTo>
                <a:lnTo>
                  <a:pt x="351119" y="1439"/>
                </a:lnTo>
                <a:lnTo>
                  <a:pt x="286630" y="5605"/>
                </a:lnTo>
                <a:lnTo>
                  <a:pt x="226498" y="12272"/>
                </a:lnTo>
                <a:lnTo>
                  <a:pt x="171583" y="21215"/>
                </a:lnTo>
                <a:lnTo>
                  <a:pt x="122750" y="32205"/>
                </a:lnTo>
                <a:lnTo>
                  <a:pt x="80861" y="45019"/>
                </a:lnTo>
                <a:lnTo>
                  <a:pt x="32934" y="67161"/>
                </a:lnTo>
                <a:lnTo>
                  <a:pt x="1389" y="100950"/>
                </a:lnTo>
                <a:lnTo>
                  <a:pt x="0" y="109971"/>
                </a:lnTo>
                <a:lnTo>
                  <a:pt x="1389" y="118988"/>
                </a:lnTo>
                <a:lnTo>
                  <a:pt x="32934" y="152764"/>
                </a:lnTo>
                <a:lnTo>
                  <a:pt x="80861" y="174900"/>
                </a:lnTo>
                <a:lnTo>
                  <a:pt x="122750" y="187711"/>
                </a:lnTo>
                <a:lnTo>
                  <a:pt x="171583" y="198700"/>
                </a:lnTo>
                <a:lnTo>
                  <a:pt x="226498" y="207641"/>
                </a:lnTo>
                <a:lnTo>
                  <a:pt x="286630" y="214308"/>
                </a:lnTo>
                <a:lnTo>
                  <a:pt x="351119" y="218474"/>
                </a:lnTo>
                <a:lnTo>
                  <a:pt x="419099" y="219913"/>
                </a:lnTo>
                <a:lnTo>
                  <a:pt x="453473" y="219548"/>
                </a:lnTo>
                <a:lnTo>
                  <a:pt x="519815" y="216717"/>
                </a:lnTo>
                <a:lnTo>
                  <a:pt x="582233" y="211273"/>
                </a:lnTo>
                <a:lnTo>
                  <a:pt x="639865" y="203440"/>
                </a:lnTo>
                <a:lnTo>
                  <a:pt x="691846" y="193447"/>
                </a:lnTo>
                <a:lnTo>
                  <a:pt x="737315" y="181519"/>
                </a:lnTo>
                <a:lnTo>
                  <a:pt x="775409" y="167883"/>
                </a:lnTo>
                <a:lnTo>
                  <a:pt x="816834" y="144720"/>
                </a:lnTo>
                <a:lnTo>
                  <a:pt x="838199" y="109971"/>
                </a:lnTo>
                <a:lnTo>
                  <a:pt x="836810" y="100950"/>
                </a:lnTo>
                <a:lnTo>
                  <a:pt x="805265" y="67161"/>
                </a:lnTo>
                <a:lnTo>
                  <a:pt x="757338" y="45019"/>
                </a:lnTo>
                <a:lnTo>
                  <a:pt x="715449" y="32205"/>
                </a:lnTo>
                <a:lnTo>
                  <a:pt x="666616" y="21215"/>
                </a:lnTo>
                <a:lnTo>
                  <a:pt x="611701" y="12272"/>
                </a:lnTo>
                <a:lnTo>
                  <a:pt x="551568" y="5605"/>
                </a:lnTo>
                <a:lnTo>
                  <a:pt x="487080" y="1439"/>
                </a:lnTo>
                <a:lnTo>
                  <a:pt x="4190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23"/>
          <p:cNvSpPr/>
          <p:nvPr/>
        </p:nvSpPr>
        <p:spPr>
          <a:xfrm>
            <a:off x="6091950" y="2452983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4">
                <a:moveTo>
                  <a:pt x="0" y="109971"/>
                </a:moveTo>
                <a:lnTo>
                  <a:pt x="21365" y="75208"/>
                </a:lnTo>
                <a:lnTo>
                  <a:pt x="62790" y="52038"/>
                </a:lnTo>
                <a:lnTo>
                  <a:pt x="100883" y="38398"/>
                </a:lnTo>
                <a:lnTo>
                  <a:pt x="146353" y="26468"/>
                </a:lnTo>
                <a:lnTo>
                  <a:pt x="198334" y="16473"/>
                </a:lnTo>
                <a:lnTo>
                  <a:pt x="255966" y="8640"/>
                </a:lnTo>
                <a:lnTo>
                  <a:pt x="318384" y="3195"/>
                </a:lnTo>
                <a:lnTo>
                  <a:pt x="384726" y="364"/>
                </a:lnTo>
                <a:lnTo>
                  <a:pt x="419099" y="0"/>
                </a:lnTo>
                <a:lnTo>
                  <a:pt x="453473" y="364"/>
                </a:lnTo>
                <a:lnTo>
                  <a:pt x="519815" y="3195"/>
                </a:lnTo>
                <a:lnTo>
                  <a:pt x="582233" y="8640"/>
                </a:lnTo>
                <a:lnTo>
                  <a:pt x="639865" y="16473"/>
                </a:lnTo>
                <a:lnTo>
                  <a:pt x="691846" y="26468"/>
                </a:lnTo>
                <a:lnTo>
                  <a:pt x="737315" y="38398"/>
                </a:lnTo>
                <a:lnTo>
                  <a:pt x="775409" y="52038"/>
                </a:lnTo>
                <a:lnTo>
                  <a:pt x="816834" y="75208"/>
                </a:lnTo>
                <a:lnTo>
                  <a:pt x="838199" y="109971"/>
                </a:lnTo>
                <a:lnTo>
                  <a:pt x="836810" y="118988"/>
                </a:lnTo>
                <a:lnTo>
                  <a:pt x="805265" y="152764"/>
                </a:lnTo>
                <a:lnTo>
                  <a:pt x="757338" y="174900"/>
                </a:lnTo>
                <a:lnTo>
                  <a:pt x="715449" y="187711"/>
                </a:lnTo>
                <a:lnTo>
                  <a:pt x="666616" y="198700"/>
                </a:lnTo>
                <a:lnTo>
                  <a:pt x="611701" y="207641"/>
                </a:lnTo>
                <a:lnTo>
                  <a:pt x="551568" y="214308"/>
                </a:lnTo>
                <a:lnTo>
                  <a:pt x="487080" y="218474"/>
                </a:lnTo>
                <a:lnTo>
                  <a:pt x="419099" y="219913"/>
                </a:lnTo>
                <a:lnTo>
                  <a:pt x="384726" y="219548"/>
                </a:lnTo>
                <a:lnTo>
                  <a:pt x="318384" y="216717"/>
                </a:lnTo>
                <a:lnTo>
                  <a:pt x="255966" y="211273"/>
                </a:lnTo>
                <a:lnTo>
                  <a:pt x="198334" y="203440"/>
                </a:lnTo>
                <a:lnTo>
                  <a:pt x="146353" y="193447"/>
                </a:lnTo>
                <a:lnTo>
                  <a:pt x="100883" y="181519"/>
                </a:lnTo>
                <a:lnTo>
                  <a:pt x="62790" y="167883"/>
                </a:lnTo>
                <a:lnTo>
                  <a:pt x="21365" y="144720"/>
                </a:lnTo>
                <a:lnTo>
                  <a:pt x="0" y="109971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24"/>
          <p:cNvSpPr/>
          <p:nvPr/>
        </p:nvSpPr>
        <p:spPr>
          <a:xfrm>
            <a:off x="5432484" y="1340768"/>
            <a:ext cx="1471351" cy="320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5"/>
          <p:cNvSpPr/>
          <p:nvPr/>
        </p:nvSpPr>
        <p:spPr>
          <a:xfrm>
            <a:off x="5482350" y="1367133"/>
            <a:ext cx="1371600" cy="220345"/>
          </a:xfrm>
          <a:custGeom>
            <a:avLst/>
            <a:gdLst/>
            <a:ahLst/>
            <a:cxnLst/>
            <a:rect l="l" t="t" r="r" b="b"/>
            <a:pathLst>
              <a:path w="1371600" h="220344">
                <a:moveTo>
                  <a:pt x="685799" y="0"/>
                </a:moveTo>
                <a:lnTo>
                  <a:pt x="629551" y="364"/>
                </a:lnTo>
                <a:lnTo>
                  <a:pt x="574555" y="1439"/>
                </a:lnTo>
                <a:lnTo>
                  <a:pt x="520988" y="3195"/>
                </a:lnTo>
                <a:lnTo>
                  <a:pt x="469027" y="5605"/>
                </a:lnTo>
                <a:lnTo>
                  <a:pt x="418848" y="8640"/>
                </a:lnTo>
                <a:lnTo>
                  <a:pt x="370627" y="12272"/>
                </a:lnTo>
                <a:lnTo>
                  <a:pt x="324541" y="16473"/>
                </a:lnTo>
                <a:lnTo>
                  <a:pt x="280767" y="21215"/>
                </a:lnTo>
                <a:lnTo>
                  <a:pt x="239481" y="26468"/>
                </a:lnTo>
                <a:lnTo>
                  <a:pt x="200859" y="32205"/>
                </a:lnTo>
                <a:lnTo>
                  <a:pt x="132314" y="45019"/>
                </a:lnTo>
                <a:lnTo>
                  <a:pt x="76544" y="59428"/>
                </a:lnTo>
                <a:lnTo>
                  <a:pt x="34960" y="75208"/>
                </a:lnTo>
                <a:lnTo>
                  <a:pt x="2273" y="100950"/>
                </a:lnTo>
                <a:lnTo>
                  <a:pt x="0" y="109971"/>
                </a:lnTo>
                <a:lnTo>
                  <a:pt x="2273" y="118988"/>
                </a:lnTo>
                <a:lnTo>
                  <a:pt x="34960" y="144720"/>
                </a:lnTo>
                <a:lnTo>
                  <a:pt x="76544" y="160494"/>
                </a:lnTo>
                <a:lnTo>
                  <a:pt x="132314" y="174900"/>
                </a:lnTo>
                <a:lnTo>
                  <a:pt x="200859" y="187711"/>
                </a:lnTo>
                <a:lnTo>
                  <a:pt x="239481" y="193447"/>
                </a:lnTo>
                <a:lnTo>
                  <a:pt x="280767" y="198700"/>
                </a:lnTo>
                <a:lnTo>
                  <a:pt x="324541" y="203440"/>
                </a:lnTo>
                <a:lnTo>
                  <a:pt x="370627" y="207641"/>
                </a:lnTo>
                <a:lnTo>
                  <a:pt x="418848" y="211273"/>
                </a:lnTo>
                <a:lnTo>
                  <a:pt x="469027" y="214308"/>
                </a:lnTo>
                <a:lnTo>
                  <a:pt x="520988" y="216717"/>
                </a:lnTo>
                <a:lnTo>
                  <a:pt x="574555" y="218474"/>
                </a:lnTo>
                <a:lnTo>
                  <a:pt x="629551" y="219548"/>
                </a:lnTo>
                <a:lnTo>
                  <a:pt x="685799" y="219913"/>
                </a:lnTo>
                <a:lnTo>
                  <a:pt x="742048" y="219548"/>
                </a:lnTo>
                <a:lnTo>
                  <a:pt x="797044" y="218474"/>
                </a:lnTo>
                <a:lnTo>
                  <a:pt x="850611" y="216717"/>
                </a:lnTo>
                <a:lnTo>
                  <a:pt x="902572" y="214308"/>
                </a:lnTo>
                <a:lnTo>
                  <a:pt x="952751" y="211273"/>
                </a:lnTo>
                <a:lnTo>
                  <a:pt x="1000972" y="207641"/>
                </a:lnTo>
                <a:lnTo>
                  <a:pt x="1047058" y="203440"/>
                </a:lnTo>
                <a:lnTo>
                  <a:pt x="1090832" y="198700"/>
                </a:lnTo>
                <a:lnTo>
                  <a:pt x="1132118" y="193447"/>
                </a:lnTo>
                <a:lnTo>
                  <a:pt x="1170740" y="187711"/>
                </a:lnTo>
                <a:lnTo>
                  <a:pt x="1239285" y="174900"/>
                </a:lnTo>
                <a:lnTo>
                  <a:pt x="1295055" y="160494"/>
                </a:lnTo>
                <a:lnTo>
                  <a:pt x="1336639" y="144720"/>
                </a:lnTo>
                <a:lnTo>
                  <a:pt x="1369326" y="118988"/>
                </a:lnTo>
                <a:lnTo>
                  <a:pt x="1371599" y="109971"/>
                </a:lnTo>
                <a:lnTo>
                  <a:pt x="1369326" y="100950"/>
                </a:lnTo>
                <a:lnTo>
                  <a:pt x="1336639" y="75208"/>
                </a:lnTo>
                <a:lnTo>
                  <a:pt x="1295055" y="59428"/>
                </a:lnTo>
                <a:lnTo>
                  <a:pt x="1239285" y="45019"/>
                </a:lnTo>
                <a:lnTo>
                  <a:pt x="1170740" y="32205"/>
                </a:lnTo>
                <a:lnTo>
                  <a:pt x="1132118" y="26468"/>
                </a:lnTo>
                <a:lnTo>
                  <a:pt x="1090832" y="21215"/>
                </a:lnTo>
                <a:lnTo>
                  <a:pt x="1047058" y="16473"/>
                </a:lnTo>
                <a:lnTo>
                  <a:pt x="1000972" y="12272"/>
                </a:lnTo>
                <a:lnTo>
                  <a:pt x="952751" y="8640"/>
                </a:lnTo>
                <a:lnTo>
                  <a:pt x="902572" y="5605"/>
                </a:lnTo>
                <a:lnTo>
                  <a:pt x="850611" y="3195"/>
                </a:lnTo>
                <a:lnTo>
                  <a:pt x="797044" y="1439"/>
                </a:lnTo>
                <a:lnTo>
                  <a:pt x="742048" y="364"/>
                </a:lnTo>
                <a:lnTo>
                  <a:pt x="6857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6"/>
          <p:cNvSpPr/>
          <p:nvPr/>
        </p:nvSpPr>
        <p:spPr>
          <a:xfrm>
            <a:off x="5482350" y="1367133"/>
            <a:ext cx="1371600" cy="220345"/>
          </a:xfrm>
          <a:custGeom>
            <a:avLst/>
            <a:gdLst/>
            <a:ahLst/>
            <a:cxnLst/>
            <a:rect l="l" t="t" r="r" b="b"/>
            <a:pathLst>
              <a:path w="1371600" h="220344">
                <a:moveTo>
                  <a:pt x="0" y="109971"/>
                </a:moveTo>
                <a:lnTo>
                  <a:pt x="34960" y="75208"/>
                </a:lnTo>
                <a:lnTo>
                  <a:pt x="76544" y="59428"/>
                </a:lnTo>
                <a:lnTo>
                  <a:pt x="132314" y="45019"/>
                </a:lnTo>
                <a:lnTo>
                  <a:pt x="200859" y="32205"/>
                </a:lnTo>
                <a:lnTo>
                  <a:pt x="239481" y="26468"/>
                </a:lnTo>
                <a:lnTo>
                  <a:pt x="280767" y="21215"/>
                </a:lnTo>
                <a:lnTo>
                  <a:pt x="324541" y="16473"/>
                </a:lnTo>
                <a:lnTo>
                  <a:pt x="370627" y="12272"/>
                </a:lnTo>
                <a:lnTo>
                  <a:pt x="418848" y="8640"/>
                </a:lnTo>
                <a:lnTo>
                  <a:pt x="469027" y="5605"/>
                </a:lnTo>
                <a:lnTo>
                  <a:pt x="520988" y="3195"/>
                </a:lnTo>
                <a:lnTo>
                  <a:pt x="574555" y="1439"/>
                </a:lnTo>
                <a:lnTo>
                  <a:pt x="629551" y="364"/>
                </a:lnTo>
                <a:lnTo>
                  <a:pt x="685799" y="0"/>
                </a:lnTo>
                <a:lnTo>
                  <a:pt x="742044" y="364"/>
                </a:lnTo>
                <a:lnTo>
                  <a:pt x="797037" y="1439"/>
                </a:lnTo>
                <a:lnTo>
                  <a:pt x="850601" y="3195"/>
                </a:lnTo>
                <a:lnTo>
                  <a:pt x="902561" y="5605"/>
                </a:lnTo>
                <a:lnTo>
                  <a:pt x="952739" y="8640"/>
                </a:lnTo>
                <a:lnTo>
                  <a:pt x="1000959" y="12272"/>
                </a:lnTo>
                <a:lnTo>
                  <a:pt x="1047044" y="16473"/>
                </a:lnTo>
                <a:lnTo>
                  <a:pt x="1090819" y="21215"/>
                </a:lnTo>
                <a:lnTo>
                  <a:pt x="1132106" y="26468"/>
                </a:lnTo>
                <a:lnTo>
                  <a:pt x="1170729" y="32205"/>
                </a:lnTo>
                <a:lnTo>
                  <a:pt x="1239276" y="45019"/>
                </a:lnTo>
                <a:lnTo>
                  <a:pt x="1295049" y="59428"/>
                </a:lnTo>
                <a:lnTo>
                  <a:pt x="1336636" y="75208"/>
                </a:lnTo>
                <a:lnTo>
                  <a:pt x="1369326" y="100950"/>
                </a:lnTo>
                <a:lnTo>
                  <a:pt x="1371599" y="109971"/>
                </a:lnTo>
                <a:lnTo>
                  <a:pt x="1369326" y="118988"/>
                </a:lnTo>
                <a:lnTo>
                  <a:pt x="1336636" y="144720"/>
                </a:lnTo>
                <a:lnTo>
                  <a:pt x="1295049" y="160494"/>
                </a:lnTo>
                <a:lnTo>
                  <a:pt x="1239276" y="174900"/>
                </a:lnTo>
                <a:lnTo>
                  <a:pt x="1170729" y="187711"/>
                </a:lnTo>
                <a:lnTo>
                  <a:pt x="1132106" y="193447"/>
                </a:lnTo>
                <a:lnTo>
                  <a:pt x="1090819" y="198700"/>
                </a:lnTo>
                <a:lnTo>
                  <a:pt x="1047044" y="203440"/>
                </a:lnTo>
                <a:lnTo>
                  <a:pt x="1000959" y="207641"/>
                </a:lnTo>
                <a:lnTo>
                  <a:pt x="952739" y="211273"/>
                </a:lnTo>
                <a:lnTo>
                  <a:pt x="902561" y="214308"/>
                </a:lnTo>
                <a:lnTo>
                  <a:pt x="850601" y="216717"/>
                </a:lnTo>
                <a:lnTo>
                  <a:pt x="797037" y="218474"/>
                </a:lnTo>
                <a:lnTo>
                  <a:pt x="742044" y="219548"/>
                </a:lnTo>
                <a:lnTo>
                  <a:pt x="685799" y="219913"/>
                </a:lnTo>
                <a:lnTo>
                  <a:pt x="629551" y="219548"/>
                </a:lnTo>
                <a:lnTo>
                  <a:pt x="574555" y="218474"/>
                </a:lnTo>
                <a:lnTo>
                  <a:pt x="520988" y="216717"/>
                </a:lnTo>
                <a:lnTo>
                  <a:pt x="469027" y="214308"/>
                </a:lnTo>
                <a:lnTo>
                  <a:pt x="418848" y="211273"/>
                </a:lnTo>
                <a:lnTo>
                  <a:pt x="370627" y="207641"/>
                </a:lnTo>
                <a:lnTo>
                  <a:pt x="324541" y="203440"/>
                </a:lnTo>
                <a:lnTo>
                  <a:pt x="280767" y="198700"/>
                </a:lnTo>
                <a:lnTo>
                  <a:pt x="239481" y="193447"/>
                </a:lnTo>
                <a:lnTo>
                  <a:pt x="200859" y="187711"/>
                </a:lnTo>
                <a:lnTo>
                  <a:pt x="132314" y="174900"/>
                </a:lnTo>
                <a:lnTo>
                  <a:pt x="76544" y="160494"/>
                </a:lnTo>
                <a:lnTo>
                  <a:pt x="34960" y="144720"/>
                </a:lnTo>
                <a:lnTo>
                  <a:pt x="2273" y="118988"/>
                </a:lnTo>
                <a:lnTo>
                  <a:pt x="0" y="109971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7"/>
          <p:cNvSpPr/>
          <p:nvPr/>
        </p:nvSpPr>
        <p:spPr>
          <a:xfrm>
            <a:off x="4925389" y="5276857"/>
            <a:ext cx="860368" cy="5444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8"/>
          <p:cNvSpPr/>
          <p:nvPr/>
        </p:nvSpPr>
        <p:spPr>
          <a:xfrm>
            <a:off x="4978576" y="5358946"/>
            <a:ext cx="479425" cy="154305"/>
          </a:xfrm>
          <a:custGeom>
            <a:avLst/>
            <a:gdLst/>
            <a:ahLst/>
            <a:cxnLst/>
            <a:rect l="l" t="t" r="r" b="b"/>
            <a:pathLst>
              <a:path w="479425" h="154304">
                <a:moveTo>
                  <a:pt x="0" y="0"/>
                </a:moveTo>
                <a:lnTo>
                  <a:pt x="479419" y="154091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9"/>
          <p:cNvSpPr/>
          <p:nvPr/>
        </p:nvSpPr>
        <p:spPr>
          <a:xfrm>
            <a:off x="5236254" y="5336999"/>
            <a:ext cx="276225" cy="247015"/>
          </a:xfrm>
          <a:custGeom>
            <a:avLst/>
            <a:gdLst/>
            <a:ahLst/>
            <a:cxnLst/>
            <a:rect l="l" t="t" r="r" b="b"/>
            <a:pathLst>
              <a:path w="276225" h="247014">
                <a:moveTo>
                  <a:pt x="92638" y="0"/>
                </a:moveTo>
                <a:lnTo>
                  <a:pt x="80761" y="1026"/>
                </a:lnTo>
                <a:lnTo>
                  <a:pt x="70012" y="7099"/>
                </a:lnTo>
                <a:lnTo>
                  <a:pt x="64681" y="13519"/>
                </a:lnTo>
                <a:lnTo>
                  <a:pt x="60750" y="24845"/>
                </a:lnTo>
                <a:lnTo>
                  <a:pt x="61775" y="36716"/>
                </a:lnTo>
                <a:lnTo>
                  <a:pt x="67848" y="47449"/>
                </a:lnTo>
                <a:lnTo>
                  <a:pt x="167761" y="158689"/>
                </a:lnTo>
                <a:lnTo>
                  <a:pt x="15504" y="193043"/>
                </a:lnTo>
                <a:lnTo>
                  <a:pt x="5639" y="200876"/>
                </a:lnTo>
                <a:lnTo>
                  <a:pt x="122" y="212054"/>
                </a:lnTo>
                <a:lnTo>
                  <a:pt x="0" y="224949"/>
                </a:lnTo>
                <a:lnTo>
                  <a:pt x="2146" y="231169"/>
                </a:lnTo>
                <a:lnTo>
                  <a:pt x="9979" y="241039"/>
                </a:lnTo>
                <a:lnTo>
                  <a:pt x="21157" y="246563"/>
                </a:lnTo>
                <a:lnTo>
                  <a:pt x="34046" y="246691"/>
                </a:lnTo>
                <a:lnTo>
                  <a:pt x="275722" y="193396"/>
                </a:lnTo>
                <a:lnTo>
                  <a:pt x="103955" y="3929"/>
                </a:lnTo>
                <a:lnTo>
                  <a:pt x="92638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30"/>
          <p:cNvSpPr txBox="1"/>
          <p:nvPr/>
        </p:nvSpPr>
        <p:spPr>
          <a:xfrm>
            <a:off x="4494293" y="5197085"/>
            <a:ext cx="6680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D7E4BD"/>
                </a:solidFill>
                <a:latin typeface="Arial"/>
                <a:cs typeface="Arial"/>
              </a:rPr>
              <a:t>Badges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31"/>
          <p:cNvSpPr/>
          <p:nvPr/>
        </p:nvSpPr>
        <p:spPr>
          <a:xfrm>
            <a:off x="4887990" y="4167105"/>
            <a:ext cx="868679" cy="6276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2"/>
          <p:cNvSpPr/>
          <p:nvPr/>
        </p:nvSpPr>
        <p:spPr>
          <a:xfrm>
            <a:off x="4948950" y="4215946"/>
            <a:ext cx="483870" cy="259079"/>
          </a:xfrm>
          <a:custGeom>
            <a:avLst/>
            <a:gdLst/>
            <a:ahLst/>
            <a:cxnLst/>
            <a:rect l="l" t="t" r="r" b="b"/>
            <a:pathLst>
              <a:path w="483870" h="259079">
                <a:moveTo>
                  <a:pt x="0" y="0"/>
                </a:moveTo>
                <a:lnTo>
                  <a:pt x="483412" y="258961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33"/>
          <p:cNvSpPr/>
          <p:nvPr/>
        </p:nvSpPr>
        <p:spPr>
          <a:xfrm>
            <a:off x="5205438" y="4277421"/>
            <a:ext cx="277495" cy="233679"/>
          </a:xfrm>
          <a:custGeom>
            <a:avLst/>
            <a:gdLst/>
            <a:ahLst/>
            <a:cxnLst/>
            <a:rect l="l" t="t" r="r" b="b"/>
            <a:pathLst>
              <a:path w="277495" h="233679">
                <a:moveTo>
                  <a:pt x="119586" y="0"/>
                </a:moveTo>
                <a:lnTo>
                  <a:pt x="108051" y="4026"/>
                </a:lnTo>
                <a:lnTo>
                  <a:pt x="101399" y="9666"/>
                </a:lnTo>
                <a:lnTo>
                  <a:pt x="95675" y="20046"/>
                </a:lnTo>
                <a:lnTo>
                  <a:pt x="94636" y="31792"/>
                </a:lnTo>
                <a:lnTo>
                  <a:pt x="98663" y="43315"/>
                </a:lnTo>
                <a:lnTo>
                  <a:pt x="176936" y="170709"/>
                </a:lnTo>
                <a:lnTo>
                  <a:pt x="24021" y="176479"/>
                </a:lnTo>
                <a:lnTo>
                  <a:pt x="11432" y="181816"/>
                </a:lnTo>
                <a:lnTo>
                  <a:pt x="2868" y="192157"/>
                </a:lnTo>
                <a:lnTo>
                  <a:pt x="0" y="205724"/>
                </a:lnTo>
                <a:lnTo>
                  <a:pt x="341" y="209219"/>
                </a:lnTo>
                <a:lnTo>
                  <a:pt x="5685" y="221813"/>
                </a:lnTo>
                <a:lnTo>
                  <a:pt x="16033" y="230372"/>
                </a:lnTo>
                <a:lnTo>
                  <a:pt x="29596" y="233242"/>
                </a:lnTo>
                <a:lnTo>
                  <a:pt x="276910" y="224274"/>
                </a:lnTo>
                <a:lnTo>
                  <a:pt x="141715" y="6749"/>
                </a:lnTo>
                <a:lnTo>
                  <a:pt x="131335" y="1034"/>
                </a:lnTo>
                <a:lnTo>
                  <a:pt x="119586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4"/>
          <p:cNvSpPr/>
          <p:nvPr/>
        </p:nvSpPr>
        <p:spPr>
          <a:xfrm>
            <a:off x="6043456" y="4262703"/>
            <a:ext cx="1546168" cy="3241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35"/>
          <p:cNvSpPr/>
          <p:nvPr/>
        </p:nvSpPr>
        <p:spPr>
          <a:xfrm>
            <a:off x="6091950" y="4292146"/>
            <a:ext cx="1447800" cy="220345"/>
          </a:xfrm>
          <a:custGeom>
            <a:avLst/>
            <a:gdLst/>
            <a:ahLst/>
            <a:cxnLst/>
            <a:rect l="l" t="t" r="r" b="b"/>
            <a:pathLst>
              <a:path w="1447800" h="220345">
                <a:moveTo>
                  <a:pt x="723899" y="0"/>
                </a:moveTo>
                <a:lnTo>
                  <a:pt x="664527" y="364"/>
                </a:lnTo>
                <a:lnTo>
                  <a:pt x="606477" y="1439"/>
                </a:lnTo>
                <a:lnTo>
                  <a:pt x="549936" y="3195"/>
                </a:lnTo>
                <a:lnTo>
                  <a:pt x="495088" y="5605"/>
                </a:lnTo>
                <a:lnTo>
                  <a:pt x="442122" y="8640"/>
                </a:lnTo>
                <a:lnTo>
                  <a:pt x="391223" y="12272"/>
                </a:lnTo>
                <a:lnTo>
                  <a:pt x="342577" y="16472"/>
                </a:lnTo>
                <a:lnTo>
                  <a:pt x="296370" y="21213"/>
                </a:lnTo>
                <a:lnTo>
                  <a:pt x="252790" y="26466"/>
                </a:lnTo>
                <a:lnTo>
                  <a:pt x="212022" y="32203"/>
                </a:lnTo>
                <a:lnTo>
                  <a:pt x="174253" y="38395"/>
                </a:lnTo>
                <a:lnTo>
                  <a:pt x="108455" y="52033"/>
                </a:lnTo>
                <a:lnTo>
                  <a:pt x="56886" y="67153"/>
                </a:lnTo>
                <a:lnTo>
                  <a:pt x="21038" y="83529"/>
                </a:lnTo>
                <a:lnTo>
                  <a:pt x="0" y="109953"/>
                </a:lnTo>
                <a:lnTo>
                  <a:pt x="2399" y="118971"/>
                </a:lnTo>
                <a:lnTo>
                  <a:pt x="36904" y="144706"/>
                </a:lnTo>
                <a:lnTo>
                  <a:pt x="80799" y="160482"/>
                </a:lnTo>
                <a:lnTo>
                  <a:pt x="139668" y="174890"/>
                </a:lnTo>
                <a:lnTo>
                  <a:pt x="212022" y="187702"/>
                </a:lnTo>
                <a:lnTo>
                  <a:pt x="252790" y="193439"/>
                </a:lnTo>
                <a:lnTo>
                  <a:pt x="296370" y="198693"/>
                </a:lnTo>
                <a:lnTo>
                  <a:pt x="342577" y="203434"/>
                </a:lnTo>
                <a:lnTo>
                  <a:pt x="391223" y="207636"/>
                </a:lnTo>
                <a:lnTo>
                  <a:pt x="442122" y="211268"/>
                </a:lnTo>
                <a:lnTo>
                  <a:pt x="495088" y="214303"/>
                </a:lnTo>
                <a:lnTo>
                  <a:pt x="549936" y="216714"/>
                </a:lnTo>
                <a:lnTo>
                  <a:pt x="606477" y="218470"/>
                </a:lnTo>
                <a:lnTo>
                  <a:pt x="664527" y="219545"/>
                </a:lnTo>
                <a:lnTo>
                  <a:pt x="723899" y="219910"/>
                </a:lnTo>
                <a:lnTo>
                  <a:pt x="783272" y="219545"/>
                </a:lnTo>
                <a:lnTo>
                  <a:pt x="841322" y="218470"/>
                </a:lnTo>
                <a:lnTo>
                  <a:pt x="897863" y="216714"/>
                </a:lnTo>
                <a:lnTo>
                  <a:pt x="952711" y="214303"/>
                </a:lnTo>
                <a:lnTo>
                  <a:pt x="1005677" y="211268"/>
                </a:lnTo>
                <a:lnTo>
                  <a:pt x="1056576" y="207636"/>
                </a:lnTo>
                <a:lnTo>
                  <a:pt x="1105222" y="203434"/>
                </a:lnTo>
                <a:lnTo>
                  <a:pt x="1151429" y="198693"/>
                </a:lnTo>
                <a:lnTo>
                  <a:pt x="1195009" y="193439"/>
                </a:lnTo>
                <a:lnTo>
                  <a:pt x="1235777" y="187702"/>
                </a:lnTo>
                <a:lnTo>
                  <a:pt x="1273546" y="181510"/>
                </a:lnTo>
                <a:lnTo>
                  <a:pt x="1339344" y="167871"/>
                </a:lnTo>
                <a:lnTo>
                  <a:pt x="1390913" y="152751"/>
                </a:lnTo>
                <a:lnTo>
                  <a:pt x="1426761" y="136375"/>
                </a:lnTo>
                <a:lnTo>
                  <a:pt x="1447799" y="109953"/>
                </a:lnTo>
                <a:lnTo>
                  <a:pt x="1445400" y="100935"/>
                </a:lnTo>
                <a:lnTo>
                  <a:pt x="1410895" y="75198"/>
                </a:lnTo>
                <a:lnTo>
                  <a:pt x="1367000" y="59422"/>
                </a:lnTo>
                <a:lnTo>
                  <a:pt x="1308131" y="45015"/>
                </a:lnTo>
                <a:lnTo>
                  <a:pt x="1235777" y="32203"/>
                </a:lnTo>
                <a:lnTo>
                  <a:pt x="1195009" y="26466"/>
                </a:lnTo>
                <a:lnTo>
                  <a:pt x="1151429" y="21213"/>
                </a:lnTo>
                <a:lnTo>
                  <a:pt x="1105222" y="16472"/>
                </a:lnTo>
                <a:lnTo>
                  <a:pt x="1056576" y="12272"/>
                </a:lnTo>
                <a:lnTo>
                  <a:pt x="1005677" y="8640"/>
                </a:lnTo>
                <a:lnTo>
                  <a:pt x="952711" y="5605"/>
                </a:lnTo>
                <a:lnTo>
                  <a:pt x="897863" y="3195"/>
                </a:lnTo>
                <a:lnTo>
                  <a:pt x="841322" y="1439"/>
                </a:lnTo>
                <a:lnTo>
                  <a:pt x="783272" y="364"/>
                </a:lnTo>
                <a:lnTo>
                  <a:pt x="7238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36"/>
          <p:cNvSpPr/>
          <p:nvPr/>
        </p:nvSpPr>
        <p:spPr>
          <a:xfrm>
            <a:off x="6091950" y="4292146"/>
            <a:ext cx="1447800" cy="220345"/>
          </a:xfrm>
          <a:custGeom>
            <a:avLst/>
            <a:gdLst/>
            <a:ahLst/>
            <a:cxnLst/>
            <a:rect l="l" t="t" r="r" b="b"/>
            <a:pathLst>
              <a:path w="1447800" h="220345">
                <a:moveTo>
                  <a:pt x="0" y="109953"/>
                </a:moveTo>
                <a:lnTo>
                  <a:pt x="36904" y="75198"/>
                </a:lnTo>
                <a:lnTo>
                  <a:pt x="80799" y="59422"/>
                </a:lnTo>
                <a:lnTo>
                  <a:pt x="139668" y="45015"/>
                </a:lnTo>
                <a:lnTo>
                  <a:pt x="212022" y="32203"/>
                </a:lnTo>
                <a:lnTo>
                  <a:pt x="252790" y="26466"/>
                </a:lnTo>
                <a:lnTo>
                  <a:pt x="296370" y="21213"/>
                </a:lnTo>
                <a:lnTo>
                  <a:pt x="342577" y="16472"/>
                </a:lnTo>
                <a:lnTo>
                  <a:pt x="391223" y="12272"/>
                </a:lnTo>
                <a:lnTo>
                  <a:pt x="442122" y="8640"/>
                </a:lnTo>
                <a:lnTo>
                  <a:pt x="495088" y="5605"/>
                </a:lnTo>
                <a:lnTo>
                  <a:pt x="549936" y="3195"/>
                </a:lnTo>
                <a:lnTo>
                  <a:pt x="606477" y="1439"/>
                </a:lnTo>
                <a:lnTo>
                  <a:pt x="664527" y="364"/>
                </a:lnTo>
                <a:lnTo>
                  <a:pt x="723899" y="0"/>
                </a:lnTo>
                <a:lnTo>
                  <a:pt x="783272" y="364"/>
                </a:lnTo>
                <a:lnTo>
                  <a:pt x="841322" y="1439"/>
                </a:lnTo>
                <a:lnTo>
                  <a:pt x="897863" y="3195"/>
                </a:lnTo>
                <a:lnTo>
                  <a:pt x="952711" y="5605"/>
                </a:lnTo>
                <a:lnTo>
                  <a:pt x="1005677" y="8640"/>
                </a:lnTo>
                <a:lnTo>
                  <a:pt x="1056576" y="12272"/>
                </a:lnTo>
                <a:lnTo>
                  <a:pt x="1105222" y="16472"/>
                </a:lnTo>
                <a:lnTo>
                  <a:pt x="1151429" y="21213"/>
                </a:lnTo>
                <a:lnTo>
                  <a:pt x="1195009" y="26466"/>
                </a:lnTo>
                <a:lnTo>
                  <a:pt x="1235777" y="32203"/>
                </a:lnTo>
                <a:lnTo>
                  <a:pt x="1273546" y="38395"/>
                </a:lnTo>
                <a:lnTo>
                  <a:pt x="1339344" y="52033"/>
                </a:lnTo>
                <a:lnTo>
                  <a:pt x="1390913" y="67153"/>
                </a:lnTo>
                <a:lnTo>
                  <a:pt x="1426761" y="83529"/>
                </a:lnTo>
                <a:lnTo>
                  <a:pt x="1447799" y="109953"/>
                </a:lnTo>
                <a:lnTo>
                  <a:pt x="1445400" y="118971"/>
                </a:lnTo>
                <a:lnTo>
                  <a:pt x="1410895" y="144706"/>
                </a:lnTo>
                <a:lnTo>
                  <a:pt x="1367000" y="160482"/>
                </a:lnTo>
                <a:lnTo>
                  <a:pt x="1308131" y="174890"/>
                </a:lnTo>
                <a:lnTo>
                  <a:pt x="1235777" y="187702"/>
                </a:lnTo>
                <a:lnTo>
                  <a:pt x="1195009" y="193439"/>
                </a:lnTo>
                <a:lnTo>
                  <a:pt x="1151429" y="198693"/>
                </a:lnTo>
                <a:lnTo>
                  <a:pt x="1105222" y="203434"/>
                </a:lnTo>
                <a:lnTo>
                  <a:pt x="1056576" y="207636"/>
                </a:lnTo>
                <a:lnTo>
                  <a:pt x="1005677" y="211268"/>
                </a:lnTo>
                <a:lnTo>
                  <a:pt x="952711" y="214303"/>
                </a:lnTo>
                <a:lnTo>
                  <a:pt x="897863" y="216714"/>
                </a:lnTo>
                <a:lnTo>
                  <a:pt x="841322" y="218470"/>
                </a:lnTo>
                <a:lnTo>
                  <a:pt x="783272" y="219545"/>
                </a:lnTo>
                <a:lnTo>
                  <a:pt x="723899" y="219910"/>
                </a:lnTo>
                <a:lnTo>
                  <a:pt x="664527" y="219545"/>
                </a:lnTo>
                <a:lnTo>
                  <a:pt x="606477" y="218470"/>
                </a:lnTo>
                <a:lnTo>
                  <a:pt x="549936" y="216714"/>
                </a:lnTo>
                <a:lnTo>
                  <a:pt x="495088" y="214303"/>
                </a:lnTo>
                <a:lnTo>
                  <a:pt x="442122" y="211268"/>
                </a:lnTo>
                <a:lnTo>
                  <a:pt x="391223" y="207636"/>
                </a:lnTo>
                <a:lnTo>
                  <a:pt x="342577" y="203434"/>
                </a:lnTo>
                <a:lnTo>
                  <a:pt x="296370" y="198693"/>
                </a:lnTo>
                <a:lnTo>
                  <a:pt x="252790" y="193439"/>
                </a:lnTo>
                <a:lnTo>
                  <a:pt x="212022" y="187702"/>
                </a:lnTo>
                <a:lnTo>
                  <a:pt x="174253" y="181510"/>
                </a:lnTo>
                <a:lnTo>
                  <a:pt x="108455" y="167871"/>
                </a:lnTo>
                <a:lnTo>
                  <a:pt x="56886" y="152751"/>
                </a:lnTo>
                <a:lnTo>
                  <a:pt x="21038" y="136375"/>
                </a:lnTo>
                <a:lnTo>
                  <a:pt x="0" y="109953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37"/>
          <p:cNvSpPr/>
          <p:nvPr/>
        </p:nvSpPr>
        <p:spPr>
          <a:xfrm>
            <a:off x="6351030" y="4487148"/>
            <a:ext cx="548640" cy="10141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38"/>
          <p:cNvSpPr/>
          <p:nvPr/>
        </p:nvSpPr>
        <p:spPr>
          <a:xfrm>
            <a:off x="6637663" y="4520746"/>
            <a:ext cx="140335" cy="630555"/>
          </a:xfrm>
          <a:custGeom>
            <a:avLst/>
            <a:gdLst/>
            <a:ahLst/>
            <a:cxnLst/>
            <a:rect l="l" t="t" r="r" b="b"/>
            <a:pathLst>
              <a:path w="140334" h="630554">
                <a:moveTo>
                  <a:pt x="140086" y="0"/>
                </a:moveTo>
                <a:lnTo>
                  <a:pt x="0" y="630436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39"/>
          <p:cNvSpPr/>
          <p:nvPr/>
        </p:nvSpPr>
        <p:spPr>
          <a:xfrm>
            <a:off x="6548661" y="4933566"/>
            <a:ext cx="252729" cy="273050"/>
          </a:xfrm>
          <a:custGeom>
            <a:avLst/>
            <a:gdLst/>
            <a:ahLst/>
            <a:cxnLst/>
            <a:rect l="l" t="t" r="r" b="b"/>
            <a:pathLst>
              <a:path w="252729" h="273050">
                <a:moveTo>
                  <a:pt x="27331" y="0"/>
                </a:moveTo>
                <a:lnTo>
                  <a:pt x="19843" y="1339"/>
                </a:lnTo>
                <a:lnTo>
                  <a:pt x="8998" y="7704"/>
                </a:lnTo>
                <a:lnTo>
                  <a:pt x="2109" y="17719"/>
                </a:lnTo>
                <a:lnTo>
                  <a:pt x="0" y="29789"/>
                </a:lnTo>
                <a:lnTo>
                  <a:pt x="76688" y="272980"/>
                </a:lnTo>
                <a:lnTo>
                  <a:pt x="179165" y="162253"/>
                </a:lnTo>
                <a:lnTo>
                  <a:pt x="101285" y="162253"/>
                </a:lnTo>
                <a:lnTo>
                  <a:pt x="55779" y="19853"/>
                </a:lnTo>
                <a:lnTo>
                  <a:pt x="49410" y="9005"/>
                </a:lnTo>
                <a:lnTo>
                  <a:pt x="39399" y="2114"/>
                </a:lnTo>
                <a:lnTo>
                  <a:pt x="27331" y="0"/>
                </a:lnTo>
                <a:close/>
              </a:path>
              <a:path w="252729" h="273050">
                <a:moveTo>
                  <a:pt x="220679" y="43545"/>
                </a:moveTo>
                <a:lnTo>
                  <a:pt x="209276" y="47340"/>
                </a:lnTo>
                <a:lnTo>
                  <a:pt x="101285" y="162253"/>
                </a:lnTo>
                <a:lnTo>
                  <a:pt x="179165" y="162253"/>
                </a:lnTo>
                <a:lnTo>
                  <a:pt x="244785" y="91350"/>
                </a:lnTo>
                <a:lnTo>
                  <a:pt x="251032" y="80686"/>
                </a:lnTo>
                <a:lnTo>
                  <a:pt x="252223" y="68804"/>
                </a:lnTo>
                <a:lnTo>
                  <a:pt x="248428" y="57404"/>
                </a:lnTo>
                <a:lnTo>
                  <a:pt x="243231" y="50976"/>
                </a:lnTo>
                <a:lnTo>
                  <a:pt x="232562" y="44737"/>
                </a:lnTo>
                <a:lnTo>
                  <a:pt x="220679" y="43545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40"/>
          <p:cNvSpPr txBox="1"/>
          <p:nvPr/>
        </p:nvSpPr>
        <p:spPr>
          <a:xfrm>
            <a:off x="6246895" y="4282685"/>
            <a:ext cx="11226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D7E4BD"/>
                </a:solidFill>
                <a:latin typeface="Arial"/>
                <a:cs typeface="Arial"/>
              </a:rPr>
              <a:t>Soc</a:t>
            </a:r>
            <a:r>
              <a:rPr sz="1400" b="1" spc="-5" dirty="0">
                <a:solidFill>
                  <a:srgbClr val="D7E4BD"/>
                </a:solidFill>
                <a:latin typeface="Arial"/>
                <a:cs typeface="Arial"/>
              </a:rPr>
              <a:t>ial</a:t>
            </a:r>
            <a:r>
              <a:rPr sz="1400" b="1" spc="35" dirty="0">
                <a:solidFill>
                  <a:srgbClr val="D7E4B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D7E4BD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D7E4BD"/>
                </a:solidFill>
                <a:latin typeface="Arial"/>
                <a:cs typeface="Arial"/>
              </a:rPr>
              <a:t>ra</a:t>
            </a:r>
            <a:r>
              <a:rPr sz="1400" b="1" spc="-10" dirty="0">
                <a:solidFill>
                  <a:srgbClr val="D7E4BD"/>
                </a:solidFill>
                <a:latin typeface="Arial"/>
                <a:cs typeface="Arial"/>
              </a:rPr>
              <a:t>ph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6" name="object 41"/>
          <p:cNvSpPr/>
          <p:nvPr/>
        </p:nvSpPr>
        <p:spPr>
          <a:xfrm>
            <a:off x="4214656" y="4029957"/>
            <a:ext cx="935181" cy="3200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42"/>
          <p:cNvSpPr/>
          <p:nvPr/>
        </p:nvSpPr>
        <p:spPr>
          <a:xfrm>
            <a:off x="4263150" y="4055408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5">
                <a:moveTo>
                  <a:pt x="419099" y="0"/>
                </a:moveTo>
                <a:lnTo>
                  <a:pt x="351119" y="1439"/>
                </a:lnTo>
                <a:lnTo>
                  <a:pt x="286630" y="5605"/>
                </a:lnTo>
                <a:lnTo>
                  <a:pt x="226498" y="12272"/>
                </a:lnTo>
                <a:lnTo>
                  <a:pt x="171583" y="21215"/>
                </a:lnTo>
                <a:lnTo>
                  <a:pt x="122750" y="32205"/>
                </a:lnTo>
                <a:lnTo>
                  <a:pt x="80861" y="45019"/>
                </a:lnTo>
                <a:lnTo>
                  <a:pt x="32934" y="67161"/>
                </a:lnTo>
                <a:lnTo>
                  <a:pt x="1389" y="100950"/>
                </a:lnTo>
                <a:lnTo>
                  <a:pt x="0" y="109971"/>
                </a:lnTo>
                <a:lnTo>
                  <a:pt x="1389" y="118988"/>
                </a:lnTo>
                <a:lnTo>
                  <a:pt x="32934" y="152764"/>
                </a:lnTo>
                <a:lnTo>
                  <a:pt x="80861" y="174900"/>
                </a:lnTo>
                <a:lnTo>
                  <a:pt x="122750" y="187711"/>
                </a:lnTo>
                <a:lnTo>
                  <a:pt x="171583" y="198700"/>
                </a:lnTo>
                <a:lnTo>
                  <a:pt x="226498" y="207641"/>
                </a:lnTo>
                <a:lnTo>
                  <a:pt x="286630" y="214308"/>
                </a:lnTo>
                <a:lnTo>
                  <a:pt x="351119" y="218474"/>
                </a:lnTo>
                <a:lnTo>
                  <a:pt x="419099" y="219913"/>
                </a:lnTo>
                <a:lnTo>
                  <a:pt x="453473" y="219548"/>
                </a:lnTo>
                <a:lnTo>
                  <a:pt x="519815" y="216717"/>
                </a:lnTo>
                <a:lnTo>
                  <a:pt x="582233" y="211273"/>
                </a:lnTo>
                <a:lnTo>
                  <a:pt x="639865" y="203440"/>
                </a:lnTo>
                <a:lnTo>
                  <a:pt x="691846" y="193447"/>
                </a:lnTo>
                <a:lnTo>
                  <a:pt x="737315" y="181519"/>
                </a:lnTo>
                <a:lnTo>
                  <a:pt x="775409" y="167883"/>
                </a:lnTo>
                <a:lnTo>
                  <a:pt x="816834" y="144720"/>
                </a:lnTo>
                <a:lnTo>
                  <a:pt x="838199" y="109971"/>
                </a:lnTo>
                <a:lnTo>
                  <a:pt x="836810" y="100950"/>
                </a:lnTo>
                <a:lnTo>
                  <a:pt x="805265" y="67161"/>
                </a:lnTo>
                <a:lnTo>
                  <a:pt x="757338" y="45019"/>
                </a:lnTo>
                <a:lnTo>
                  <a:pt x="715449" y="32205"/>
                </a:lnTo>
                <a:lnTo>
                  <a:pt x="666616" y="21215"/>
                </a:lnTo>
                <a:lnTo>
                  <a:pt x="611701" y="12272"/>
                </a:lnTo>
                <a:lnTo>
                  <a:pt x="551568" y="5605"/>
                </a:lnTo>
                <a:lnTo>
                  <a:pt x="487080" y="1439"/>
                </a:lnTo>
                <a:lnTo>
                  <a:pt x="4190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43"/>
          <p:cNvSpPr/>
          <p:nvPr/>
        </p:nvSpPr>
        <p:spPr>
          <a:xfrm>
            <a:off x="4263150" y="4055408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5">
                <a:moveTo>
                  <a:pt x="0" y="109971"/>
                </a:moveTo>
                <a:lnTo>
                  <a:pt x="21365" y="75208"/>
                </a:lnTo>
                <a:lnTo>
                  <a:pt x="62790" y="52038"/>
                </a:lnTo>
                <a:lnTo>
                  <a:pt x="100883" y="38398"/>
                </a:lnTo>
                <a:lnTo>
                  <a:pt x="146353" y="26468"/>
                </a:lnTo>
                <a:lnTo>
                  <a:pt x="198334" y="16473"/>
                </a:lnTo>
                <a:lnTo>
                  <a:pt x="255966" y="8640"/>
                </a:lnTo>
                <a:lnTo>
                  <a:pt x="318384" y="3195"/>
                </a:lnTo>
                <a:lnTo>
                  <a:pt x="384726" y="364"/>
                </a:lnTo>
                <a:lnTo>
                  <a:pt x="419099" y="0"/>
                </a:lnTo>
                <a:lnTo>
                  <a:pt x="453473" y="364"/>
                </a:lnTo>
                <a:lnTo>
                  <a:pt x="519815" y="3195"/>
                </a:lnTo>
                <a:lnTo>
                  <a:pt x="582233" y="8640"/>
                </a:lnTo>
                <a:lnTo>
                  <a:pt x="639865" y="16473"/>
                </a:lnTo>
                <a:lnTo>
                  <a:pt x="691846" y="26468"/>
                </a:lnTo>
                <a:lnTo>
                  <a:pt x="737315" y="38398"/>
                </a:lnTo>
                <a:lnTo>
                  <a:pt x="775409" y="52038"/>
                </a:lnTo>
                <a:lnTo>
                  <a:pt x="816834" y="75208"/>
                </a:lnTo>
                <a:lnTo>
                  <a:pt x="838199" y="109971"/>
                </a:lnTo>
                <a:lnTo>
                  <a:pt x="836810" y="118988"/>
                </a:lnTo>
                <a:lnTo>
                  <a:pt x="805265" y="152764"/>
                </a:lnTo>
                <a:lnTo>
                  <a:pt x="757338" y="174900"/>
                </a:lnTo>
                <a:lnTo>
                  <a:pt x="715449" y="187711"/>
                </a:lnTo>
                <a:lnTo>
                  <a:pt x="666616" y="198700"/>
                </a:lnTo>
                <a:lnTo>
                  <a:pt x="611701" y="207641"/>
                </a:lnTo>
                <a:lnTo>
                  <a:pt x="551568" y="214308"/>
                </a:lnTo>
                <a:lnTo>
                  <a:pt x="487080" y="218474"/>
                </a:lnTo>
                <a:lnTo>
                  <a:pt x="419099" y="219913"/>
                </a:lnTo>
                <a:lnTo>
                  <a:pt x="384726" y="219548"/>
                </a:lnTo>
                <a:lnTo>
                  <a:pt x="318384" y="216717"/>
                </a:lnTo>
                <a:lnTo>
                  <a:pt x="255966" y="211273"/>
                </a:lnTo>
                <a:lnTo>
                  <a:pt x="198334" y="203440"/>
                </a:lnTo>
                <a:lnTo>
                  <a:pt x="146353" y="193447"/>
                </a:lnTo>
                <a:lnTo>
                  <a:pt x="100883" y="181519"/>
                </a:lnTo>
                <a:lnTo>
                  <a:pt x="62790" y="167883"/>
                </a:lnTo>
                <a:lnTo>
                  <a:pt x="21365" y="144720"/>
                </a:lnTo>
                <a:lnTo>
                  <a:pt x="0" y="109971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44"/>
          <p:cNvSpPr/>
          <p:nvPr/>
        </p:nvSpPr>
        <p:spPr>
          <a:xfrm>
            <a:off x="1192981" y="4254391"/>
            <a:ext cx="939338" cy="3200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45"/>
          <p:cNvSpPr/>
          <p:nvPr/>
        </p:nvSpPr>
        <p:spPr>
          <a:xfrm>
            <a:off x="1244785" y="4281783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5">
                <a:moveTo>
                  <a:pt x="419099" y="0"/>
                </a:moveTo>
                <a:lnTo>
                  <a:pt x="351117" y="1439"/>
                </a:lnTo>
                <a:lnTo>
                  <a:pt x="286628" y="5605"/>
                </a:lnTo>
                <a:lnTo>
                  <a:pt x="226495" y="12272"/>
                </a:lnTo>
                <a:lnTo>
                  <a:pt x="171581" y="21214"/>
                </a:lnTo>
                <a:lnTo>
                  <a:pt x="122748" y="32204"/>
                </a:lnTo>
                <a:lnTo>
                  <a:pt x="80859" y="45016"/>
                </a:lnTo>
                <a:lnTo>
                  <a:pt x="32933" y="67156"/>
                </a:lnTo>
                <a:lnTo>
                  <a:pt x="1389" y="100940"/>
                </a:lnTo>
                <a:lnTo>
                  <a:pt x="0" y="109959"/>
                </a:lnTo>
                <a:lnTo>
                  <a:pt x="1389" y="118977"/>
                </a:lnTo>
                <a:lnTo>
                  <a:pt x="32933" y="152757"/>
                </a:lnTo>
                <a:lnTo>
                  <a:pt x="80859" y="174895"/>
                </a:lnTo>
                <a:lnTo>
                  <a:pt x="122748" y="187707"/>
                </a:lnTo>
                <a:lnTo>
                  <a:pt x="171581" y="198697"/>
                </a:lnTo>
                <a:lnTo>
                  <a:pt x="226495" y="207639"/>
                </a:lnTo>
                <a:lnTo>
                  <a:pt x="286628" y="214307"/>
                </a:lnTo>
                <a:lnTo>
                  <a:pt x="351117" y="218473"/>
                </a:lnTo>
                <a:lnTo>
                  <a:pt x="419099" y="219913"/>
                </a:lnTo>
                <a:lnTo>
                  <a:pt x="453471" y="219548"/>
                </a:lnTo>
                <a:lnTo>
                  <a:pt x="519812" y="216717"/>
                </a:lnTo>
                <a:lnTo>
                  <a:pt x="582229" y="211272"/>
                </a:lnTo>
                <a:lnTo>
                  <a:pt x="639861" y="203438"/>
                </a:lnTo>
                <a:lnTo>
                  <a:pt x="691843" y="193444"/>
                </a:lnTo>
                <a:lnTo>
                  <a:pt x="737312" y="181514"/>
                </a:lnTo>
                <a:lnTo>
                  <a:pt x="775407" y="167876"/>
                </a:lnTo>
                <a:lnTo>
                  <a:pt x="816833" y="144712"/>
                </a:lnTo>
                <a:lnTo>
                  <a:pt x="838199" y="109959"/>
                </a:lnTo>
                <a:lnTo>
                  <a:pt x="836810" y="100940"/>
                </a:lnTo>
                <a:lnTo>
                  <a:pt x="805264" y="67156"/>
                </a:lnTo>
                <a:lnTo>
                  <a:pt x="757336" y="45016"/>
                </a:lnTo>
                <a:lnTo>
                  <a:pt x="715445" y="32204"/>
                </a:lnTo>
                <a:lnTo>
                  <a:pt x="666612" y="21214"/>
                </a:lnTo>
                <a:lnTo>
                  <a:pt x="611697" y="12272"/>
                </a:lnTo>
                <a:lnTo>
                  <a:pt x="551565" y="5605"/>
                </a:lnTo>
                <a:lnTo>
                  <a:pt x="487078" y="1439"/>
                </a:lnTo>
                <a:lnTo>
                  <a:pt x="4190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46"/>
          <p:cNvSpPr/>
          <p:nvPr/>
        </p:nvSpPr>
        <p:spPr>
          <a:xfrm>
            <a:off x="1244785" y="4281783"/>
            <a:ext cx="838200" cy="220345"/>
          </a:xfrm>
          <a:custGeom>
            <a:avLst/>
            <a:gdLst/>
            <a:ahLst/>
            <a:cxnLst/>
            <a:rect l="l" t="t" r="r" b="b"/>
            <a:pathLst>
              <a:path w="838200" h="220345">
                <a:moveTo>
                  <a:pt x="0" y="109959"/>
                </a:moveTo>
                <a:lnTo>
                  <a:pt x="21365" y="75201"/>
                </a:lnTo>
                <a:lnTo>
                  <a:pt x="62788" y="52035"/>
                </a:lnTo>
                <a:lnTo>
                  <a:pt x="100881" y="38396"/>
                </a:lnTo>
                <a:lnTo>
                  <a:pt x="146350" y="26467"/>
                </a:lnTo>
                <a:lnTo>
                  <a:pt x="198332" y="16473"/>
                </a:lnTo>
                <a:lnTo>
                  <a:pt x="255963" y="8640"/>
                </a:lnTo>
                <a:lnTo>
                  <a:pt x="318382" y="3195"/>
                </a:lnTo>
                <a:lnTo>
                  <a:pt x="384726" y="364"/>
                </a:lnTo>
                <a:lnTo>
                  <a:pt x="419099" y="0"/>
                </a:lnTo>
                <a:lnTo>
                  <a:pt x="453471" y="364"/>
                </a:lnTo>
                <a:lnTo>
                  <a:pt x="519812" y="3195"/>
                </a:lnTo>
                <a:lnTo>
                  <a:pt x="582229" y="8640"/>
                </a:lnTo>
                <a:lnTo>
                  <a:pt x="639861" y="16473"/>
                </a:lnTo>
                <a:lnTo>
                  <a:pt x="691843" y="26467"/>
                </a:lnTo>
                <a:lnTo>
                  <a:pt x="737312" y="38396"/>
                </a:lnTo>
                <a:lnTo>
                  <a:pt x="775407" y="52035"/>
                </a:lnTo>
                <a:lnTo>
                  <a:pt x="816833" y="75201"/>
                </a:lnTo>
                <a:lnTo>
                  <a:pt x="838199" y="109959"/>
                </a:lnTo>
                <a:lnTo>
                  <a:pt x="836810" y="118977"/>
                </a:lnTo>
                <a:lnTo>
                  <a:pt x="805264" y="152757"/>
                </a:lnTo>
                <a:lnTo>
                  <a:pt x="757336" y="174895"/>
                </a:lnTo>
                <a:lnTo>
                  <a:pt x="715445" y="187707"/>
                </a:lnTo>
                <a:lnTo>
                  <a:pt x="666612" y="198697"/>
                </a:lnTo>
                <a:lnTo>
                  <a:pt x="611697" y="207639"/>
                </a:lnTo>
                <a:lnTo>
                  <a:pt x="551565" y="214307"/>
                </a:lnTo>
                <a:lnTo>
                  <a:pt x="487078" y="218473"/>
                </a:lnTo>
                <a:lnTo>
                  <a:pt x="419099" y="219913"/>
                </a:lnTo>
                <a:lnTo>
                  <a:pt x="384726" y="219548"/>
                </a:lnTo>
                <a:lnTo>
                  <a:pt x="318382" y="216717"/>
                </a:lnTo>
                <a:lnTo>
                  <a:pt x="255963" y="211272"/>
                </a:lnTo>
                <a:lnTo>
                  <a:pt x="198332" y="203438"/>
                </a:lnTo>
                <a:lnTo>
                  <a:pt x="146350" y="193444"/>
                </a:lnTo>
                <a:lnTo>
                  <a:pt x="100881" y="181514"/>
                </a:lnTo>
                <a:lnTo>
                  <a:pt x="62788" y="167876"/>
                </a:lnTo>
                <a:lnTo>
                  <a:pt x="21365" y="144712"/>
                </a:lnTo>
                <a:lnTo>
                  <a:pt x="0" y="109959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47"/>
          <p:cNvSpPr/>
          <p:nvPr/>
        </p:nvSpPr>
        <p:spPr>
          <a:xfrm>
            <a:off x="1791499" y="4395708"/>
            <a:ext cx="685800" cy="5694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48"/>
          <p:cNvSpPr/>
          <p:nvPr/>
        </p:nvSpPr>
        <p:spPr>
          <a:xfrm>
            <a:off x="1854385" y="4444546"/>
            <a:ext cx="304165" cy="198120"/>
          </a:xfrm>
          <a:custGeom>
            <a:avLst/>
            <a:gdLst/>
            <a:ahLst/>
            <a:cxnLst/>
            <a:rect l="l" t="t" r="r" b="b"/>
            <a:pathLst>
              <a:path w="304164" h="198120">
                <a:moveTo>
                  <a:pt x="0" y="0"/>
                </a:moveTo>
                <a:lnTo>
                  <a:pt x="304083" y="197693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49"/>
          <p:cNvSpPr/>
          <p:nvPr/>
        </p:nvSpPr>
        <p:spPr>
          <a:xfrm>
            <a:off x="1931667" y="4436367"/>
            <a:ext cx="274955" cy="236854"/>
          </a:xfrm>
          <a:custGeom>
            <a:avLst/>
            <a:gdLst/>
            <a:ahLst/>
            <a:cxnLst/>
            <a:rect l="l" t="t" r="r" b="b"/>
            <a:pathLst>
              <a:path w="274955" h="236854">
                <a:moveTo>
                  <a:pt x="26155" y="167787"/>
                </a:moveTo>
                <a:lnTo>
                  <a:pt x="13277" y="172108"/>
                </a:lnTo>
                <a:lnTo>
                  <a:pt x="3965" y="181675"/>
                </a:lnTo>
                <a:lnTo>
                  <a:pt x="0" y="194881"/>
                </a:lnTo>
                <a:lnTo>
                  <a:pt x="63" y="198657"/>
                </a:lnTo>
                <a:lnTo>
                  <a:pt x="4386" y="211535"/>
                </a:lnTo>
                <a:lnTo>
                  <a:pt x="13953" y="220843"/>
                </a:lnTo>
                <a:lnTo>
                  <a:pt x="27157" y="224812"/>
                </a:lnTo>
                <a:lnTo>
                  <a:pt x="274344" y="236779"/>
                </a:lnTo>
                <a:lnTo>
                  <a:pt x="242842" y="174950"/>
                </a:lnTo>
                <a:lnTo>
                  <a:pt x="179249" y="174950"/>
                </a:lnTo>
                <a:lnTo>
                  <a:pt x="26155" y="167787"/>
                </a:lnTo>
                <a:close/>
              </a:path>
              <a:path w="274955" h="236854">
                <a:moveTo>
                  <a:pt x="136603" y="0"/>
                </a:moveTo>
                <a:lnTo>
                  <a:pt x="124718" y="3037"/>
                </a:lnTo>
                <a:lnTo>
                  <a:pt x="117736" y="7975"/>
                </a:lnTo>
                <a:lnTo>
                  <a:pt x="111075" y="17855"/>
                </a:lnTo>
                <a:lnTo>
                  <a:pt x="109007" y="29524"/>
                </a:lnTo>
                <a:lnTo>
                  <a:pt x="112050" y="41408"/>
                </a:lnTo>
                <a:lnTo>
                  <a:pt x="179249" y="174950"/>
                </a:lnTo>
                <a:lnTo>
                  <a:pt x="242842" y="174950"/>
                </a:lnTo>
                <a:lnTo>
                  <a:pt x="158154" y="8736"/>
                </a:lnTo>
                <a:lnTo>
                  <a:pt x="148273" y="2072"/>
                </a:lnTo>
                <a:lnTo>
                  <a:pt x="136603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50"/>
          <p:cNvSpPr txBox="1"/>
          <p:nvPr/>
        </p:nvSpPr>
        <p:spPr>
          <a:xfrm>
            <a:off x="1370091" y="4282685"/>
            <a:ext cx="6711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5" dirty="0">
                <a:solidFill>
                  <a:srgbClr val="D7E4BD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D7E4BD"/>
                </a:solidFill>
                <a:latin typeface="Arial"/>
                <a:cs typeface="Arial"/>
              </a:rPr>
              <a:t>vatars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6" name="object 51"/>
          <p:cNvSpPr/>
          <p:nvPr/>
        </p:nvSpPr>
        <p:spPr>
          <a:xfrm>
            <a:off x="5129056" y="3107248"/>
            <a:ext cx="1159626" cy="5444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52"/>
          <p:cNvSpPr/>
          <p:nvPr/>
        </p:nvSpPr>
        <p:spPr>
          <a:xfrm>
            <a:off x="5177550" y="3244396"/>
            <a:ext cx="782320" cy="106680"/>
          </a:xfrm>
          <a:custGeom>
            <a:avLst/>
            <a:gdLst/>
            <a:ahLst/>
            <a:cxnLst/>
            <a:rect l="l" t="t" r="r" b="b"/>
            <a:pathLst>
              <a:path w="782320" h="106679">
                <a:moveTo>
                  <a:pt x="0" y="0"/>
                </a:moveTo>
                <a:lnTo>
                  <a:pt x="781994" y="106619"/>
                </a:lnTo>
              </a:path>
            </a:pathLst>
          </a:custGeom>
          <a:ln w="57149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53"/>
          <p:cNvSpPr/>
          <p:nvPr/>
        </p:nvSpPr>
        <p:spPr>
          <a:xfrm>
            <a:off x="5747603" y="3200247"/>
            <a:ext cx="268605" cy="255270"/>
          </a:xfrm>
          <a:custGeom>
            <a:avLst/>
            <a:gdLst/>
            <a:ahLst/>
            <a:cxnLst/>
            <a:rect l="l" t="t" r="r" b="b"/>
            <a:pathLst>
              <a:path w="268604" h="255270">
                <a:moveTo>
                  <a:pt x="53926" y="0"/>
                </a:moveTo>
                <a:lnTo>
                  <a:pt x="42514" y="3113"/>
                </a:lnTo>
                <a:lnTo>
                  <a:pt x="33084" y="10926"/>
                </a:lnTo>
                <a:lnTo>
                  <a:pt x="28851" y="18437"/>
                </a:lnTo>
                <a:lnTo>
                  <a:pt x="27065" y="30195"/>
                </a:lnTo>
                <a:lnTo>
                  <a:pt x="30178" y="41607"/>
                </a:lnTo>
                <a:lnTo>
                  <a:pt x="37991" y="51038"/>
                </a:lnTo>
                <a:lnTo>
                  <a:pt x="155766" y="143118"/>
                </a:lnTo>
                <a:lnTo>
                  <a:pt x="10572" y="204492"/>
                </a:lnTo>
                <a:lnTo>
                  <a:pt x="3028" y="213876"/>
                </a:lnTo>
                <a:lnTo>
                  <a:pt x="0" y="225451"/>
                </a:lnTo>
                <a:lnTo>
                  <a:pt x="2147" y="237636"/>
                </a:lnTo>
                <a:lnTo>
                  <a:pt x="6341" y="244706"/>
                </a:lnTo>
                <a:lnTo>
                  <a:pt x="15725" y="252251"/>
                </a:lnTo>
                <a:lnTo>
                  <a:pt x="27300" y="255272"/>
                </a:lnTo>
                <a:lnTo>
                  <a:pt x="39485" y="253120"/>
                </a:lnTo>
                <a:lnTo>
                  <a:pt x="268146" y="158449"/>
                </a:lnTo>
                <a:lnTo>
                  <a:pt x="65685" y="1786"/>
                </a:lnTo>
                <a:lnTo>
                  <a:pt x="53926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54"/>
          <p:cNvSpPr/>
          <p:nvPr/>
        </p:nvSpPr>
        <p:spPr>
          <a:xfrm>
            <a:off x="4364282" y="3053195"/>
            <a:ext cx="1167938" cy="3200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5"/>
          <p:cNvSpPr/>
          <p:nvPr/>
        </p:nvSpPr>
        <p:spPr>
          <a:xfrm>
            <a:off x="4415550" y="3081633"/>
            <a:ext cx="1066800" cy="220345"/>
          </a:xfrm>
          <a:custGeom>
            <a:avLst/>
            <a:gdLst/>
            <a:ahLst/>
            <a:cxnLst/>
            <a:rect l="l" t="t" r="r" b="b"/>
            <a:pathLst>
              <a:path w="1066800" h="220345">
                <a:moveTo>
                  <a:pt x="533399" y="0"/>
                </a:moveTo>
                <a:lnTo>
                  <a:pt x="489652" y="364"/>
                </a:lnTo>
                <a:lnTo>
                  <a:pt x="446879" y="1439"/>
                </a:lnTo>
                <a:lnTo>
                  <a:pt x="405217" y="3195"/>
                </a:lnTo>
                <a:lnTo>
                  <a:pt x="364804" y="5605"/>
                </a:lnTo>
                <a:lnTo>
                  <a:pt x="325776" y="8640"/>
                </a:lnTo>
                <a:lnTo>
                  <a:pt x="252427" y="16473"/>
                </a:lnTo>
                <a:lnTo>
                  <a:pt x="186268" y="26468"/>
                </a:lnTo>
                <a:lnTo>
                  <a:pt x="128398" y="38398"/>
                </a:lnTo>
                <a:lnTo>
                  <a:pt x="79915" y="52038"/>
                </a:lnTo>
                <a:lnTo>
                  <a:pt x="41917" y="67161"/>
                </a:lnTo>
                <a:lnTo>
                  <a:pt x="6981" y="92131"/>
                </a:lnTo>
                <a:lnTo>
                  <a:pt x="0" y="109971"/>
                </a:lnTo>
                <a:lnTo>
                  <a:pt x="1768" y="118988"/>
                </a:lnTo>
                <a:lnTo>
                  <a:pt x="41917" y="152764"/>
                </a:lnTo>
                <a:lnTo>
                  <a:pt x="79915" y="167883"/>
                </a:lnTo>
                <a:lnTo>
                  <a:pt x="128398" y="181519"/>
                </a:lnTo>
                <a:lnTo>
                  <a:pt x="186268" y="193447"/>
                </a:lnTo>
                <a:lnTo>
                  <a:pt x="252427" y="203440"/>
                </a:lnTo>
                <a:lnTo>
                  <a:pt x="325776" y="211273"/>
                </a:lnTo>
                <a:lnTo>
                  <a:pt x="364804" y="214308"/>
                </a:lnTo>
                <a:lnTo>
                  <a:pt x="405217" y="216717"/>
                </a:lnTo>
                <a:lnTo>
                  <a:pt x="446879" y="218474"/>
                </a:lnTo>
                <a:lnTo>
                  <a:pt x="489652" y="219548"/>
                </a:lnTo>
                <a:lnTo>
                  <a:pt x="533399" y="219913"/>
                </a:lnTo>
                <a:lnTo>
                  <a:pt x="577147" y="219548"/>
                </a:lnTo>
                <a:lnTo>
                  <a:pt x="619920" y="218474"/>
                </a:lnTo>
                <a:lnTo>
                  <a:pt x="661582" y="216717"/>
                </a:lnTo>
                <a:lnTo>
                  <a:pt x="701995" y="214308"/>
                </a:lnTo>
                <a:lnTo>
                  <a:pt x="741023" y="211273"/>
                </a:lnTo>
                <a:lnTo>
                  <a:pt x="814372" y="203440"/>
                </a:lnTo>
                <a:lnTo>
                  <a:pt x="880531" y="193447"/>
                </a:lnTo>
                <a:lnTo>
                  <a:pt x="938401" y="181519"/>
                </a:lnTo>
                <a:lnTo>
                  <a:pt x="986884" y="167883"/>
                </a:lnTo>
                <a:lnTo>
                  <a:pt x="1024882" y="152764"/>
                </a:lnTo>
                <a:lnTo>
                  <a:pt x="1059818" y="127804"/>
                </a:lnTo>
                <a:lnTo>
                  <a:pt x="1066799" y="109971"/>
                </a:lnTo>
                <a:lnTo>
                  <a:pt x="1065031" y="100950"/>
                </a:lnTo>
                <a:lnTo>
                  <a:pt x="1024882" y="67161"/>
                </a:lnTo>
                <a:lnTo>
                  <a:pt x="986884" y="52038"/>
                </a:lnTo>
                <a:lnTo>
                  <a:pt x="938401" y="38398"/>
                </a:lnTo>
                <a:lnTo>
                  <a:pt x="880531" y="26468"/>
                </a:lnTo>
                <a:lnTo>
                  <a:pt x="814372" y="16473"/>
                </a:lnTo>
                <a:lnTo>
                  <a:pt x="741023" y="8640"/>
                </a:lnTo>
                <a:lnTo>
                  <a:pt x="701995" y="5605"/>
                </a:lnTo>
                <a:lnTo>
                  <a:pt x="661582" y="3195"/>
                </a:lnTo>
                <a:lnTo>
                  <a:pt x="619920" y="1439"/>
                </a:lnTo>
                <a:lnTo>
                  <a:pt x="577147" y="364"/>
                </a:lnTo>
                <a:lnTo>
                  <a:pt x="533399" y="0"/>
                </a:lnTo>
                <a:close/>
              </a:path>
            </a:pathLst>
          </a:custGeom>
          <a:solidFill>
            <a:srgbClr val="EB81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56"/>
          <p:cNvSpPr txBox="1"/>
          <p:nvPr/>
        </p:nvSpPr>
        <p:spPr>
          <a:xfrm>
            <a:off x="4570494" y="2225283"/>
            <a:ext cx="3703320" cy="104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b="1" dirty="0">
                <a:solidFill>
                  <a:srgbClr val="D7E4BD"/>
                </a:solidFill>
                <a:latin typeface="Arial"/>
                <a:cs typeface="Arial"/>
              </a:rPr>
              <a:t>Levels</a:t>
            </a:r>
            <a:endParaRPr sz="1400">
              <a:latin typeface="Arial"/>
              <a:cs typeface="Arial"/>
            </a:endParaRPr>
          </a:p>
          <a:p>
            <a:pPr marL="12700" indent="1676400">
              <a:lnSpc>
                <a:spcPct val="100000"/>
              </a:lnSpc>
              <a:spcBef>
                <a:spcPts val="120"/>
              </a:spcBef>
            </a:pPr>
            <a:r>
              <a:rPr sz="1400" b="1" spc="-10" dirty="0">
                <a:solidFill>
                  <a:srgbClr val="D7E4BD"/>
                </a:solidFill>
                <a:latin typeface="Arial"/>
                <a:cs typeface="Arial"/>
              </a:rPr>
              <a:t>Points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D7E4BD"/>
                </a:solidFill>
                <a:latin typeface="Arial"/>
                <a:cs typeface="Arial"/>
              </a:rPr>
              <a:t>Rewards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2" name="object 57"/>
          <p:cNvSpPr txBox="1"/>
          <p:nvPr/>
        </p:nvSpPr>
        <p:spPr>
          <a:xfrm>
            <a:off x="5637294" y="1387082"/>
            <a:ext cx="10629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D7E4BD"/>
                </a:solidFill>
                <a:latin typeface="Arial"/>
                <a:cs typeface="Arial"/>
              </a:rPr>
              <a:t>Pr</a:t>
            </a:r>
            <a:r>
              <a:rPr sz="1400" b="1" spc="-10" dirty="0">
                <a:solidFill>
                  <a:srgbClr val="D7E4BD"/>
                </a:solidFill>
                <a:latin typeface="Arial"/>
                <a:cs typeface="Arial"/>
              </a:rPr>
              <a:t>ogression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" name="object 58"/>
          <p:cNvSpPr txBox="1"/>
          <p:nvPr/>
        </p:nvSpPr>
        <p:spPr>
          <a:xfrm>
            <a:off x="4418093" y="4054084"/>
            <a:ext cx="6286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D7E4BD"/>
                </a:solidFill>
                <a:latin typeface="Arial"/>
                <a:cs typeface="Arial"/>
              </a:rPr>
              <a:t>Quests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4" name="object 59"/>
          <p:cNvSpPr/>
          <p:nvPr/>
        </p:nvSpPr>
        <p:spPr>
          <a:xfrm>
            <a:off x="4415550" y="3081633"/>
            <a:ext cx="1066800" cy="220345"/>
          </a:xfrm>
          <a:custGeom>
            <a:avLst/>
            <a:gdLst/>
            <a:ahLst/>
            <a:cxnLst/>
            <a:rect l="l" t="t" r="r" b="b"/>
            <a:pathLst>
              <a:path w="1066800" h="220345">
                <a:moveTo>
                  <a:pt x="0" y="109971"/>
                </a:moveTo>
                <a:lnTo>
                  <a:pt x="27193" y="75208"/>
                </a:lnTo>
                <a:lnTo>
                  <a:pt x="79915" y="52038"/>
                </a:lnTo>
                <a:lnTo>
                  <a:pt x="128398" y="38398"/>
                </a:lnTo>
                <a:lnTo>
                  <a:pt x="186268" y="26468"/>
                </a:lnTo>
                <a:lnTo>
                  <a:pt x="252427" y="16473"/>
                </a:lnTo>
                <a:lnTo>
                  <a:pt x="325776" y="8640"/>
                </a:lnTo>
                <a:lnTo>
                  <a:pt x="364804" y="5605"/>
                </a:lnTo>
                <a:lnTo>
                  <a:pt x="405217" y="3195"/>
                </a:lnTo>
                <a:lnTo>
                  <a:pt x="446879" y="1439"/>
                </a:lnTo>
                <a:lnTo>
                  <a:pt x="489652" y="364"/>
                </a:lnTo>
                <a:lnTo>
                  <a:pt x="533399" y="0"/>
                </a:lnTo>
                <a:lnTo>
                  <a:pt x="577147" y="364"/>
                </a:lnTo>
                <a:lnTo>
                  <a:pt x="619920" y="1439"/>
                </a:lnTo>
                <a:lnTo>
                  <a:pt x="661582" y="3195"/>
                </a:lnTo>
                <a:lnTo>
                  <a:pt x="701995" y="5605"/>
                </a:lnTo>
                <a:lnTo>
                  <a:pt x="741023" y="8640"/>
                </a:lnTo>
                <a:lnTo>
                  <a:pt x="814372" y="16473"/>
                </a:lnTo>
                <a:lnTo>
                  <a:pt x="880531" y="26468"/>
                </a:lnTo>
                <a:lnTo>
                  <a:pt x="938401" y="38398"/>
                </a:lnTo>
                <a:lnTo>
                  <a:pt x="986884" y="52038"/>
                </a:lnTo>
                <a:lnTo>
                  <a:pt x="1024882" y="67161"/>
                </a:lnTo>
                <a:lnTo>
                  <a:pt x="1059818" y="92131"/>
                </a:lnTo>
                <a:lnTo>
                  <a:pt x="1066799" y="109971"/>
                </a:lnTo>
                <a:lnTo>
                  <a:pt x="1065031" y="118988"/>
                </a:lnTo>
                <a:lnTo>
                  <a:pt x="1024882" y="152764"/>
                </a:lnTo>
                <a:lnTo>
                  <a:pt x="986884" y="167883"/>
                </a:lnTo>
                <a:lnTo>
                  <a:pt x="938401" y="181519"/>
                </a:lnTo>
                <a:lnTo>
                  <a:pt x="880531" y="193447"/>
                </a:lnTo>
                <a:lnTo>
                  <a:pt x="814372" y="203440"/>
                </a:lnTo>
                <a:lnTo>
                  <a:pt x="741023" y="211273"/>
                </a:lnTo>
                <a:lnTo>
                  <a:pt x="701995" y="214308"/>
                </a:lnTo>
                <a:lnTo>
                  <a:pt x="661582" y="216717"/>
                </a:lnTo>
                <a:lnTo>
                  <a:pt x="619920" y="218474"/>
                </a:lnTo>
                <a:lnTo>
                  <a:pt x="577147" y="219548"/>
                </a:lnTo>
                <a:lnTo>
                  <a:pt x="533399" y="219913"/>
                </a:lnTo>
                <a:lnTo>
                  <a:pt x="489652" y="219548"/>
                </a:lnTo>
                <a:lnTo>
                  <a:pt x="446879" y="218474"/>
                </a:lnTo>
                <a:lnTo>
                  <a:pt x="405217" y="216717"/>
                </a:lnTo>
                <a:lnTo>
                  <a:pt x="364804" y="214308"/>
                </a:lnTo>
                <a:lnTo>
                  <a:pt x="325776" y="211273"/>
                </a:lnTo>
                <a:lnTo>
                  <a:pt x="252427" y="203440"/>
                </a:lnTo>
                <a:lnTo>
                  <a:pt x="186268" y="193447"/>
                </a:lnTo>
                <a:lnTo>
                  <a:pt x="128398" y="181519"/>
                </a:lnTo>
                <a:lnTo>
                  <a:pt x="79915" y="167883"/>
                </a:lnTo>
                <a:lnTo>
                  <a:pt x="41917" y="152764"/>
                </a:lnTo>
                <a:lnTo>
                  <a:pt x="6981" y="127804"/>
                </a:lnTo>
                <a:lnTo>
                  <a:pt x="0" y="109971"/>
                </a:lnTo>
                <a:close/>
              </a:path>
            </a:pathLst>
          </a:custGeom>
          <a:ln w="9524">
            <a:solidFill>
              <a:srgbClr val="EB81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8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53841"/>
            <a:ext cx="7069038" cy="62688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hr-HR" b="1" spc="-45" dirty="0" smtClean="0">
                <a:solidFill>
                  <a:srgbClr val="1F497D"/>
                </a:solidFill>
                <a:latin typeface="Calibri"/>
                <a:cs typeface="Calibri"/>
              </a:rPr>
              <a:t>WHO IS GAMIFYING AND WHY?</a:t>
            </a:r>
            <a:endParaRPr lang="hr-HR" dirty="0">
              <a:latin typeface="Calibri"/>
              <a:cs typeface="Calibri"/>
            </a:endParaRPr>
          </a:p>
        </p:txBody>
      </p:sp>
      <p:sp>
        <p:nvSpPr>
          <p:cNvPr id="119" name="object 3"/>
          <p:cNvSpPr txBox="1"/>
          <p:nvPr/>
        </p:nvSpPr>
        <p:spPr>
          <a:xfrm>
            <a:off x="107504" y="2060848"/>
            <a:ext cx="1872208" cy="247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400" b="1" spc="-10" dirty="0">
                <a:latin typeface="Calibri"/>
                <a:cs typeface="Calibri"/>
              </a:rPr>
              <a:t>Microsoft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5" dirty="0">
                <a:latin typeface="Calibri"/>
                <a:cs typeface="Calibri"/>
              </a:rPr>
              <a:t>Nike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50" dirty="0">
                <a:latin typeface="Calibri"/>
                <a:cs typeface="Calibri"/>
              </a:rPr>
              <a:t>SAP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10" dirty="0">
                <a:latin typeface="Calibri"/>
                <a:cs typeface="Calibri"/>
              </a:rPr>
              <a:t>American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35" dirty="0">
                <a:latin typeface="Calibri"/>
                <a:cs typeface="Calibri"/>
              </a:rPr>
              <a:t>Express</a:t>
            </a:r>
            <a:endParaRPr sz="1400" dirty="0">
              <a:latin typeface="Calibri"/>
              <a:cs typeface="Calibri"/>
            </a:endParaRPr>
          </a:p>
          <a:p>
            <a:pPr marL="355600" marR="4495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35" dirty="0">
                <a:latin typeface="Calibri"/>
                <a:cs typeface="Calibri"/>
              </a:rPr>
              <a:t>Major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45" dirty="0">
                <a:latin typeface="Calibri"/>
                <a:cs typeface="Calibri"/>
              </a:rPr>
              <a:t>League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spc="30" dirty="0">
                <a:latin typeface="Calibri"/>
                <a:cs typeface="Calibri"/>
              </a:rPr>
              <a:t>Baseball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15" dirty="0">
                <a:latin typeface="Calibri"/>
                <a:cs typeface="Calibri"/>
              </a:rPr>
              <a:t>Salesforce.com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45" dirty="0">
                <a:latin typeface="Calibri"/>
                <a:cs typeface="Calibri"/>
              </a:rPr>
              <a:t>AXA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15" dirty="0">
                <a:latin typeface="Calibri"/>
                <a:cs typeface="Calibri"/>
              </a:rPr>
              <a:t>Equitable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dirty="0">
                <a:latin typeface="Calibri"/>
                <a:cs typeface="Calibri"/>
              </a:rPr>
              <a:t>CodeAcademy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0" name="object 4"/>
          <p:cNvSpPr txBox="1"/>
          <p:nvPr/>
        </p:nvSpPr>
        <p:spPr>
          <a:xfrm>
            <a:off x="1936161" y="1983904"/>
            <a:ext cx="1915759" cy="255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400" b="1" spc="25" dirty="0">
                <a:latin typeface="Calibri"/>
                <a:cs typeface="Calibri"/>
              </a:rPr>
              <a:t>Deloitte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30" dirty="0" smtClean="0">
                <a:latin typeface="Calibri"/>
                <a:cs typeface="Calibri"/>
              </a:rPr>
              <a:t>Samsung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15" dirty="0">
                <a:latin typeface="Calibri"/>
                <a:cs typeface="Calibri"/>
              </a:rPr>
              <a:t>EMC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5" dirty="0">
                <a:latin typeface="Calibri"/>
                <a:cs typeface="Calibri"/>
              </a:rPr>
              <a:t>Foursquare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25" dirty="0">
                <a:latin typeface="Calibri"/>
                <a:cs typeface="Calibri"/>
              </a:rPr>
              <a:t>Stack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Overﬂow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10" dirty="0">
                <a:latin typeface="Calibri"/>
                <a:cs typeface="Calibri"/>
              </a:rPr>
              <a:t>USA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Networks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35" dirty="0">
                <a:latin typeface="Calibri"/>
                <a:cs typeface="Calibri"/>
              </a:rPr>
              <a:t>LiveOps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55" dirty="0">
                <a:latin typeface="Calibri"/>
                <a:cs typeface="Calibri"/>
              </a:rPr>
              <a:t>Dell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30" dirty="0">
                <a:latin typeface="Calibri"/>
                <a:cs typeface="Calibri"/>
              </a:rPr>
              <a:t>Kaiser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10" dirty="0">
                <a:latin typeface="Calibri"/>
                <a:cs typeface="Calibri"/>
              </a:rPr>
              <a:t>Permanente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1" name="object 5"/>
          <p:cNvSpPr txBox="1"/>
          <p:nvPr/>
        </p:nvSpPr>
        <p:spPr>
          <a:xfrm>
            <a:off x="3808369" y="1972753"/>
            <a:ext cx="1663884" cy="255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400" b="1" spc="15" dirty="0">
                <a:latin typeface="Calibri"/>
                <a:cs typeface="Calibri"/>
              </a:rPr>
              <a:t>Foot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35" dirty="0">
                <a:latin typeface="Calibri"/>
                <a:cs typeface="Calibri"/>
              </a:rPr>
              <a:t>Locker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15" dirty="0">
                <a:latin typeface="Calibri"/>
                <a:cs typeface="Calibri"/>
              </a:rPr>
              <a:t>Opower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20" dirty="0">
                <a:latin typeface="Calibri"/>
                <a:cs typeface="Calibri"/>
              </a:rPr>
              <a:t>eBay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30" dirty="0">
                <a:latin typeface="Calibri"/>
                <a:cs typeface="Calibri"/>
              </a:rPr>
              <a:t>Cisco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15" dirty="0">
                <a:latin typeface="Calibri"/>
                <a:cs typeface="Calibri"/>
              </a:rPr>
              <a:t>ecyclebank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15" dirty="0">
                <a:latin typeface="Calibri"/>
                <a:cs typeface="Calibri"/>
              </a:rPr>
              <a:t>Universal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Music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25" dirty="0">
                <a:latin typeface="Calibri"/>
                <a:cs typeface="Calibri"/>
              </a:rPr>
              <a:t>Siemens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80" dirty="0">
                <a:latin typeface="Calibri"/>
                <a:cs typeface="Calibri"/>
              </a:rPr>
              <a:t>Y</a:t>
            </a:r>
            <a:r>
              <a:rPr sz="1400" b="1" spc="30" dirty="0">
                <a:latin typeface="Calibri"/>
                <a:cs typeface="Calibri"/>
              </a:rPr>
              <a:t>elp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140" dirty="0">
                <a:latin typeface="Calibri"/>
                <a:cs typeface="Calibri"/>
              </a:rPr>
              <a:t>V</a:t>
            </a:r>
            <a:r>
              <a:rPr sz="1400" b="1" spc="25" dirty="0">
                <a:latin typeface="Calibri"/>
                <a:cs typeface="Calibri"/>
              </a:rPr>
              <a:t>erizon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2" name="object 5"/>
          <p:cNvSpPr txBox="1"/>
          <p:nvPr/>
        </p:nvSpPr>
        <p:spPr>
          <a:xfrm>
            <a:off x="5654677" y="3068960"/>
            <a:ext cx="3312367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55600" algn="l"/>
              </a:tabLst>
            </a:pPr>
            <a:r>
              <a:rPr lang="hr-HR" sz="2000" b="1" spc="45" dirty="0" err="1" smtClean="0">
                <a:latin typeface="Calibri"/>
                <a:cs typeface="Calibri"/>
              </a:rPr>
              <a:t>An</a:t>
            </a:r>
            <a:r>
              <a:rPr lang="hr-HR" sz="2000" b="1" spc="5" dirty="0" smtClean="0">
                <a:latin typeface="Times New Roman"/>
                <a:cs typeface="Times New Roman"/>
              </a:rPr>
              <a:t> </a:t>
            </a:r>
            <a:r>
              <a:rPr lang="hr-HR" sz="2000" b="1" spc="35" dirty="0" err="1">
                <a:latin typeface="Calibri"/>
                <a:cs typeface="Calibri"/>
              </a:rPr>
              <a:t>emerging</a:t>
            </a:r>
            <a:r>
              <a:rPr lang="hr-HR" sz="2000" b="1" spc="15" dirty="0">
                <a:latin typeface="Times New Roman"/>
                <a:cs typeface="Times New Roman"/>
              </a:rPr>
              <a:t> </a:t>
            </a:r>
            <a:r>
              <a:rPr lang="hr-HR" sz="2000" b="1" spc="20" dirty="0" err="1">
                <a:latin typeface="Calibri"/>
                <a:cs typeface="Calibri"/>
              </a:rPr>
              <a:t>business</a:t>
            </a:r>
            <a:r>
              <a:rPr lang="hr-HR" sz="2000" b="1" spc="5" dirty="0">
                <a:latin typeface="Times New Roman"/>
                <a:cs typeface="Times New Roman"/>
              </a:rPr>
              <a:t> </a:t>
            </a:r>
            <a:r>
              <a:rPr lang="hr-HR" sz="2000" b="1" spc="10" dirty="0" err="1" smtClean="0">
                <a:latin typeface="Calibri"/>
                <a:cs typeface="Calibri"/>
              </a:rPr>
              <a:t>practice</a:t>
            </a:r>
            <a:endParaRPr lang="hr-HR" sz="2000" dirty="0" smtClean="0">
              <a:latin typeface="Calibri"/>
              <a:cs typeface="Calibri"/>
            </a:endParaRPr>
          </a:p>
          <a:p>
            <a:pPr marL="12700">
              <a:tabLst>
                <a:tab pos="355600" algn="l"/>
              </a:tabLst>
            </a:pPr>
            <a:endParaRPr lang="hr-HR" sz="2000" b="1" spc="-15" dirty="0" smtClean="0">
              <a:latin typeface="Calibri"/>
              <a:cs typeface="Calibri"/>
            </a:endParaRPr>
          </a:p>
          <a:p>
            <a:pPr marL="12700">
              <a:tabLst>
                <a:tab pos="355600" algn="l"/>
              </a:tabLst>
            </a:pPr>
            <a:r>
              <a:rPr lang="hr-HR" sz="2000" b="1" spc="-15" dirty="0" err="1" smtClean="0">
                <a:latin typeface="Calibri"/>
                <a:cs typeface="Calibri"/>
              </a:rPr>
              <a:t>Games</a:t>
            </a:r>
            <a:r>
              <a:rPr lang="hr-HR" sz="2000" b="1" spc="5" dirty="0" smtClean="0">
                <a:latin typeface="Times New Roman"/>
                <a:cs typeface="Times New Roman"/>
              </a:rPr>
              <a:t> </a:t>
            </a:r>
            <a:r>
              <a:rPr lang="hr-HR" sz="2000" b="1" dirty="0">
                <a:latin typeface="Calibri"/>
                <a:cs typeface="Calibri"/>
              </a:rPr>
              <a:t>are</a:t>
            </a:r>
            <a:r>
              <a:rPr lang="hr-HR" sz="2000" b="1" dirty="0">
                <a:latin typeface="Times New Roman"/>
                <a:cs typeface="Times New Roman"/>
              </a:rPr>
              <a:t> </a:t>
            </a:r>
            <a:r>
              <a:rPr lang="hr-HR" sz="2000" b="1" dirty="0" err="1">
                <a:latin typeface="Calibri"/>
                <a:cs typeface="Calibri"/>
              </a:rPr>
              <a:t>powerful</a:t>
            </a:r>
            <a:r>
              <a:rPr lang="hr-HR" sz="2000" b="1" dirty="0">
                <a:latin typeface="Times New Roman"/>
                <a:cs typeface="Times New Roman"/>
              </a:rPr>
              <a:t> </a:t>
            </a:r>
            <a:r>
              <a:rPr lang="hr-HR" sz="2000" b="1" spc="40" dirty="0" err="1">
                <a:latin typeface="Calibri"/>
                <a:cs typeface="Calibri"/>
              </a:rPr>
              <a:t>things</a:t>
            </a:r>
            <a:endParaRPr lang="hr-HR" sz="2000" dirty="0">
              <a:latin typeface="Calibri"/>
              <a:cs typeface="Calibri"/>
            </a:endParaRPr>
          </a:p>
          <a:p>
            <a:pPr marL="12700">
              <a:tabLst>
                <a:tab pos="355600" algn="l"/>
              </a:tabLst>
            </a:pPr>
            <a:endParaRPr lang="hr-HR" sz="2000" b="1" spc="50" dirty="0" smtClean="0">
              <a:latin typeface="Calibri"/>
              <a:cs typeface="Calibri"/>
            </a:endParaRPr>
          </a:p>
          <a:p>
            <a:pPr marL="12700">
              <a:tabLst>
                <a:tab pos="355600" algn="l"/>
              </a:tabLst>
            </a:pPr>
            <a:r>
              <a:rPr lang="en-US" sz="2000" b="1" spc="50" dirty="0" smtClean="0">
                <a:latin typeface="Calibri"/>
                <a:cs typeface="Calibri"/>
              </a:rPr>
              <a:t>Lessons</a:t>
            </a:r>
            <a:r>
              <a:rPr lang="en-US" sz="2000" b="1" spc="5" dirty="0" smtClean="0">
                <a:latin typeface="Times New Roman"/>
                <a:cs typeface="Times New Roman"/>
              </a:rPr>
              <a:t> </a:t>
            </a:r>
            <a:r>
              <a:rPr lang="en-US" sz="2000" b="1" spc="-15" dirty="0">
                <a:latin typeface="Calibri"/>
                <a:cs typeface="Calibri"/>
              </a:rPr>
              <a:t>from</a:t>
            </a:r>
            <a:r>
              <a:rPr lang="en-US" sz="2000" b="1" spc="-10" dirty="0">
                <a:latin typeface="Times New Roman"/>
                <a:cs typeface="Times New Roman"/>
              </a:rPr>
              <a:t> </a:t>
            </a:r>
            <a:r>
              <a:rPr lang="en-US" sz="2000" b="1" spc="30" dirty="0">
                <a:latin typeface="Calibri"/>
                <a:cs typeface="Calibri"/>
              </a:rPr>
              <a:t>psycholog</a:t>
            </a:r>
            <a:r>
              <a:rPr lang="en-US" sz="2000" b="1" spc="-175" dirty="0">
                <a:latin typeface="Calibri"/>
                <a:cs typeface="Calibri"/>
              </a:rPr>
              <a:t>y</a:t>
            </a:r>
            <a:r>
              <a:rPr lang="en-US" sz="2000" b="1" spc="-75" dirty="0">
                <a:latin typeface="Calibri"/>
                <a:cs typeface="Calibri"/>
              </a:rPr>
              <a:t>,</a:t>
            </a:r>
            <a:r>
              <a:rPr lang="en-US" sz="2000" b="1" spc="-75" dirty="0">
                <a:latin typeface="Times New Roman"/>
                <a:cs typeface="Times New Roman"/>
              </a:rPr>
              <a:t> </a:t>
            </a:r>
            <a:r>
              <a:rPr lang="en-US" sz="2000" b="1" spc="30" dirty="0">
                <a:latin typeface="Calibri"/>
                <a:cs typeface="Calibri"/>
              </a:rPr>
              <a:t>design,</a:t>
            </a:r>
            <a:r>
              <a:rPr lang="en-US" sz="2000" b="1" spc="15" dirty="0">
                <a:latin typeface="Times New Roman"/>
                <a:cs typeface="Times New Roman"/>
              </a:rPr>
              <a:t> </a:t>
            </a:r>
            <a:r>
              <a:rPr lang="en-US" sz="2000" b="1" spc="30" dirty="0">
                <a:latin typeface="Calibri"/>
                <a:cs typeface="Calibri"/>
              </a:rPr>
              <a:t>strateg</a:t>
            </a:r>
            <a:r>
              <a:rPr lang="en-US" sz="2000" b="1" spc="-175" dirty="0">
                <a:latin typeface="Calibri"/>
                <a:cs typeface="Calibri"/>
              </a:rPr>
              <a:t>y</a:t>
            </a:r>
            <a:r>
              <a:rPr lang="en-US" sz="2000" b="1" spc="-75" dirty="0">
                <a:latin typeface="Calibri"/>
                <a:cs typeface="Calibri"/>
              </a:rPr>
              <a:t>,</a:t>
            </a:r>
            <a:r>
              <a:rPr lang="en-US" sz="2000" b="1" spc="-75" dirty="0">
                <a:latin typeface="Times New Roman"/>
                <a:cs typeface="Times New Roman"/>
              </a:rPr>
              <a:t> </a:t>
            </a:r>
            <a:r>
              <a:rPr lang="en-US" sz="2000" b="1" spc="30" dirty="0">
                <a:latin typeface="Calibri"/>
                <a:cs typeface="Calibri"/>
              </a:rPr>
              <a:t>technology</a:t>
            </a:r>
            <a:endParaRPr lang="en-US" sz="2000" dirty="0">
              <a:latin typeface="Calibri"/>
              <a:cs typeface="Calibri"/>
            </a:endParaRPr>
          </a:p>
          <a:p>
            <a:pPr marL="12700">
              <a:tabLst>
                <a:tab pos="355600" algn="l"/>
              </a:tabLst>
            </a:pPr>
            <a:endParaRPr lang="hr-HR" sz="2000" b="1" spc="45" dirty="0" smtClean="0">
              <a:latin typeface="Calibri"/>
              <a:cs typeface="Calibri"/>
            </a:endParaRPr>
          </a:p>
          <a:p>
            <a:pPr marL="12700">
              <a:tabLst>
                <a:tab pos="355600" algn="l"/>
              </a:tabLst>
            </a:pPr>
            <a:r>
              <a:rPr lang="hr-HR" sz="2000" b="1" spc="45" dirty="0" err="1" smtClean="0">
                <a:latin typeface="Calibri"/>
                <a:cs typeface="Calibri"/>
              </a:rPr>
              <a:t>Harder</a:t>
            </a:r>
            <a:r>
              <a:rPr lang="hr-HR" sz="2000" b="1" spc="5" dirty="0" smtClean="0">
                <a:latin typeface="Times New Roman"/>
                <a:cs typeface="Times New Roman"/>
              </a:rPr>
              <a:t> </a:t>
            </a:r>
            <a:r>
              <a:rPr lang="hr-HR" sz="2000" b="1" spc="45" dirty="0" err="1">
                <a:latin typeface="Calibri"/>
                <a:cs typeface="Calibri"/>
              </a:rPr>
              <a:t>Than</a:t>
            </a:r>
            <a:r>
              <a:rPr lang="hr-HR" sz="2000" b="1" spc="20" dirty="0">
                <a:latin typeface="Times New Roman"/>
                <a:cs typeface="Times New Roman"/>
              </a:rPr>
              <a:t> </a:t>
            </a:r>
            <a:r>
              <a:rPr lang="hr-HR" sz="2000" b="1" spc="25" dirty="0" err="1">
                <a:latin typeface="Calibri"/>
                <a:cs typeface="Calibri"/>
              </a:rPr>
              <a:t>it</a:t>
            </a:r>
            <a:r>
              <a:rPr lang="hr-HR" sz="2000" b="1" spc="5" dirty="0">
                <a:latin typeface="Times New Roman"/>
                <a:cs typeface="Times New Roman"/>
              </a:rPr>
              <a:t> </a:t>
            </a:r>
            <a:r>
              <a:rPr lang="hr-HR" sz="2000" b="1" spc="-15" dirty="0">
                <a:latin typeface="Calibri"/>
                <a:cs typeface="Calibri"/>
              </a:rPr>
              <a:t>Appears</a:t>
            </a:r>
            <a:r>
              <a:rPr lang="hr-HR" sz="2000" b="1" spc="-15" dirty="0" smtClean="0">
                <a:latin typeface="Calibri"/>
                <a:cs typeface="Calibri"/>
              </a:rPr>
              <a:t>!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7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lenDayz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lenDayz_presentation.potx" id="{FA773D36-ACCE-4987-8E60-E7E07B86743A}" vid="{184D2FA3-256D-49D3-B090-51C2821896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Josip Šaban - KulenDayz - Gamifikacija</Template>
  <TotalTime>212</TotalTime>
  <Words>393</Words>
  <Application>Microsoft Office PowerPoint</Application>
  <PresentationFormat>On-screen Show (4:3)</PresentationFormat>
  <Paragraphs>126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Segoe UI</vt:lpstr>
      <vt:lpstr>Segoe UI Light</vt:lpstr>
      <vt:lpstr>Times New Roman</vt:lpstr>
      <vt:lpstr>KulenDayz2015</vt:lpstr>
      <vt:lpstr>PowerPoint Presentation</vt:lpstr>
      <vt:lpstr>PowerPoint Presentation</vt:lpstr>
      <vt:lpstr>gamification - license to game</vt:lpstr>
      <vt:lpstr>Geek factor detection system</vt:lpstr>
      <vt:lpstr>From gaming to working</vt:lpstr>
      <vt:lpstr>PowerPoint Presentation</vt:lpstr>
      <vt:lpstr>Game Elements</vt:lpstr>
      <vt:lpstr>Game Elements</vt:lpstr>
      <vt:lpstr>WHO IS GAMIFYING AND WHY?</vt:lpstr>
      <vt:lpstr>Down the road…</vt:lpstr>
      <vt:lpstr>HIDDEN MESSAGES</vt:lpstr>
      <vt:lpstr>WINDOWS 7 LANGUAGE QUALITY GAME</vt:lpstr>
      <vt:lpstr>SPEED LIMIT ENFORCEMENT</vt:lpstr>
      <vt:lpstr>Gamiﬁcation is Not…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 Šaban</dc:creator>
  <cp:lastModifiedBy>Josip Saban</cp:lastModifiedBy>
  <cp:revision>19</cp:revision>
  <dcterms:created xsi:type="dcterms:W3CDTF">2017-08-30T19:57:01Z</dcterms:created>
  <dcterms:modified xsi:type="dcterms:W3CDTF">2017-08-31T18:20:26Z</dcterms:modified>
</cp:coreProperties>
</file>